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7" r:id="rId4"/>
    <p:sldId id="263" r:id="rId5"/>
    <p:sldId id="264" r:id="rId6"/>
    <p:sldId id="266" r:id="rId7"/>
    <p:sldId id="269" r:id="rId8"/>
    <p:sldId id="270" r:id="rId9"/>
    <p:sldId id="271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5F35FB"/>
    <a:srgbClr val="9F5FCF"/>
    <a:srgbClr val="2D08C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25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477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630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4774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1/14/2026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80148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503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897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5799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720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746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378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32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102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247BF-15F5-462E-8FB9-3B8AA0800F42}" type="datetimeFigureOut">
              <a:rPr lang="ru-RU" smtClean="0"/>
              <a:pPr/>
              <a:t>14.01.2026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8C98A-8E82-4133-AC03-A32A72A4A6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515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11" Type="http://schemas.openxmlformats.org/officeDocument/2006/relationships/image" Target="../media/image14.png"/><Relationship Id="rId5" Type="http://schemas.openxmlformats.org/officeDocument/2006/relationships/image" Target="../media/image4.emf"/><Relationship Id="rId10" Type="http://schemas.openxmlformats.org/officeDocument/2006/relationships/image" Target="../media/image13.png"/><Relationship Id="rId4" Type="http://schemas.openxmlformats.org/officeDocument/2006/relationships/image" Target="../media/image3.emf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12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11" Type="http://schemas.openxmlformats.org/officeDocument/2006/relationships/image" Target="../media/image21.png"/><Relationship Id="rId5" Type="http://schemas.openxmlformats.org/officeDocument/2006/relationships/image" Target="../media/image4.emf"/><Relationship Id="rId10" Type="http://schemas.openxmlformats.org/officeDocument/2006/relationships/image" Target="../media/image20.png"/><Relationship Id="rId4" Type="http://schemas.openxmlformats.org/officeDocument/2006/relationships/image" Target="../media/image3.emf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17" name="Группа 16"/>
          <p:cNvGrpSpPr/>
          <p:nvPr/>
        </p:nvGrpSpPr>
        <p:grpSpPr>
          <a:xfrm>
            <a:off x="-48285" y="2631282"/>
            <a:ext cx="120594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grpSp>
        <p:nvGrpSpPr>
          <p:cNvPr id="129" name="Группа 128"/>
          <p:cNvGrpSpPr/>
          <p:nvPr/>
        </p:nvGrpSpPr>
        <p:grpSpPr>
          <a:xfrm rot="5400000">
            <a:off x="7566729" y="2208491"/>
            <a:ext cx="6929283" cy="2369740"/>
            <a:chOff x="-48285" y="2631282"/>
            <a:chExt cx="12303600" cy="4226718"/>
          </a:xfrm>
        </p:grpSpPr>
        <p:sp>
          <p:nvSpPr>
            <p:cNvPr id="130" name="object 2"/>
            <p:cNvSpPr/>
            <p:nvPr/>
          </p:nvSpPr>
          <p:spPr>
            <a:xfrm>
              <a:off x="15030" y="2631282"/>
              <a:ext cx="12240285" cy="4226718"/>
            </a:xfrm>
            <a:custGeom>
              <a:avLst/>
              <a:gdLst/>
              <a:ahLst/>
              <a:cxnLst/>
              <a:rect l="l" t="t" r="r" b="b"/>
              <a:pathLst>
                <a:path w="12192000" h="6858000">
                  <a:moveTo>
                    <a:pt x="121920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2192000" y="685800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131" name="Группа 130"/>
            <p:cNvGrpSpPr/>
            <p:nvPr/>
          </p:nvGrpSpPr>
          <p:grpSpPr>
            <a:xfrm>
              <a:off x="-48285" y="2631282"/>
              <a:ext cx="12059432" cy="4060953"/>
              <a:chOff x="132905" y="2797440"/>
              <a:chExt cx="12059432" cy="4060953"/>
            </a:xfrm>
            <a:scene3d>
              <a:camera prst="obliqueBottomRight"/>
              <a:lightRig rig="threePt" dir="t"/>
            </a:scene3d>
          </p:grpSpPr>
          <p:sp>
            <p:nvSpPr>
              <p:cNvPr id="132" name="object 26"/>
              <p:cNvSpPr/>
              <p:nvPr/>
            </p:nvSpPr>
            <p:spPr>
              <a:xfrm>
                <a:off x="4848798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580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58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33" name="object 27"/>
              <p:cNvSpPr/>
              <p:nvPr/>
            </p:nvSpPr>
            <p:spPr>
              <a:xfrm>
                <a:off x="5896946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34" name="object 28"/>
              <p:cNvSpPr/>
              <p:nvPr/>
            </p:nvSpPr>
            <p:spPr>
              <a:xfrm>
                <a:off x="3800962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8977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35" name="object 29"/>
              <p:cNvSpPr/>
              <p:nvPr/>
            </p:nvSpPr>
            <p:spPr>
              <a:xfrm>
                <a:off x="2752814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36" name="object 30"/>
              <p:cNvSpPr/>
              <p:nvPr/>
            </p:nvSpPr>
            <p:spPr>
              <a:xfrm>
                <a:off x="1704822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37" name="object 31"/>
              <p:cNvSpPr/>
              <p:nvPr/>
            </p:nvSpPr>
            <p:spPr>
              <a:xfrm>
                <a:off x="132905" y="2797441"/>
                <a:ext cx="1362710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362710" h="786764">
                    <a:moveTo>
                      <a:pt x="838314" y="786599"/>
                    </a:moveTo>
                    <a:lnTo>
                      <a:pt x="419061" y="60642"/>
                    </a:lnTo>
                    <a:lnTo>
                      <a:pt x="0" y="786599"/>
                    </a:lnTo>
                    <a:lnTo>
                      <a:pt x="838314" y="786599"/>
                    </a:lnTo>
                    <a:close/>
                  </a:path>
                  <a:path w="1362710" h="786764">
                    <a:moveTo>
                      <a:pt x="1362290" y="0"/>
                    </a:moveTo>
                    <a:lnTo>
                      <a:pt x="523963" y="0"/>
                    </a:lnTo>
                    <a:lnTo>
                      <a:pt x="943038" y="726109"/>
                    </a:lnTo>
                    <a:lnTo>
                      <a:pt x="1362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38" name="object 32"/>
              <p:cNvSpPr/>
              <p:nvPr/>
            </p:nvSpPr>
            <p:spPr>
              <a:xfrm>
                <a:off x="2228818" y="285808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39" name="object 33"/>
              <p:cNvSpPr/>
              <p:nvPr/>
            </p:nvSpPr>
            <p:spPr>
              <a:xfrm>
                <a:off x="4324958" y="285808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8977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8977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0" name="object 34"/>
              <p:cNvSpPr/>
              <p:nvPr/>
            </p:nvSpPr>
            <p:spPr>
              <a:xfrm>
                <a:off x="6420785" y="285808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1" name="object 58"/>
              <p:cNvSpPr/>
              <p:nvPr/>
            </p:nvSpPr>
            <p:spPr>
              <a:xfrm>
                <a:off x="9141652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580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58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2" name="object 59"/>
              <p:cNvSpPr/>
              <p:nvPr/>
            </p:nvSpPr>
            <p:spPr>
              <a:xfrm>
                <a:off x="10189800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3" name="object 60"/>
              <p:cNvSpPr/>
              <p:nvPr/>
            </p:nvSpPr>
            <p:spPr>
              <a:xfrm>
                <a:off x="8093816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8977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4" name="object 61"/>
              <p:cNvSpPr/>
              <p:nvPr/>
            </p:nvSpPr>
            <p:spPr>
              <a:xfrm>
                <a:off x="7045668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5" name="object 62"/>
              <p:cNvSpPr/>
              <p:nvPr/>
            </p:nvSpPr>
            <p:spPr>
              <a:xfrm>
                <a:off x="5997676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6" name="object 63"/>
              <p:cNvSpPr/>
              <p:nvPr/>
            </p:nvSpPr>
            <p:spPr>
              <a:xfrm>
                <a:off x="4425759" y="2797441"/>
                <a:ext cx="1362710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362710" h="786764">
                    <a:moveTo>
                      <a:pt x="838314" y="786599"/>
                    </a:moveTo>
                    <a:lnTo>
                      <a:pt x="419061" y="60642"/>
                    </a:lnTo>
                    <a:lnTo>
                      <a:pt x="0" y="786599"/>
                    </a:lnTo>
                    <a:lnTo>
                      <a:pt x="838314" y="786599"/>
                    </a:lnTo>
                    <a:close/>
                  </a:path>
                  <a:path w="1362710" h="786764">
                    <a:moveTo>
                      <a:pt x="1362290" y="0"/>
                    </a:moveTo>
                    <a:lnTo>
                      <a:pt x="523963" y="0"/>
                    </a:lnTo>
                    <a:lnTo>
                      <a:pt x="943038" y="726109"/>
                    </a:lnTo>
                    <a:lnTo>
                      <a:pt x="1362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7" name="object 64"/>
              <p:cNvSpPr/>
              <p:nvPr/>
            </p:nvSpPr>
            <p:spPr>
              <a:xfrm>
                <a:off x="6521672" y="285808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8" name="object 65"/>
              <p:cNvSpPr/>
              <p:nvPr/>
            </p:nvSpPr>
            <p:spPr>
              <a:xfrm>
                <a:off x="8617812" y="285808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8977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8977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49" name="object 66"/>
              <p:cNvSpPr/>
              <p:nvPr/>
            </p:nvSpPr>
            <p:spPr>
              <a:xfrm>
                <a:off x="10713639" y="285808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0" name="object 77"/>
              <p:cNvSpPr/>
              <p:nvPr/>
            </p:nvSpPr>
            <p:spPr>
              <a:xfrm>
                <a:off x="11359097" y="2797440"/>
                <a:ext cx="833119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3120" h="726439">
                    <a:moveTo>
                      <a:pt x="832903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2903" y="9564"/>
                    </a:lnTo>
                    <a:lnTo>
                      <a:pt x="832903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1" name="object 78"/>
              <p:cNvSpPr/>
              <p:nvPr/>
            </p:nvSpPr>
            <p:spPr>
              <a:xfrm>
                <a:off x="10311104" y="279744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2" name="object 79"/>
              <p:cNvSpPr/>
              <p:nvPr/>
            </p:nvSpPr>
            <p:spPr>
              <a:xfrm>
                <a:off x="8739188" y="2797441"/>
                <a:ext cx="1362710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362709" h="786764">
                    <a:moveTo>
                      <a:pt x="838314" y="786599"/>
                    </a:moveTo>
                    <a:lnTo>
                      <a:pt x="419061" y="60642"/>
                    </a:lnTo>
                    <a:lnTo>
                      <a:pt x="0" y="786599"/>
                    </a:lnTo>
                    <a:lnTo>
                      <a:pt x="838314" y="786599"/>
                    </a:lnTo>
                    <a:close/>
                  </a:path>
                  <a:path w="1362709" h="786764">
                    <a:moveTo>
                      <a:pt x="1362290" y="0"/>
                    </a:moveTo>
                    <a:lnTo>
                      <a:pt x="523963" y="0"/>
                    </a:lnTo>
                    <a:lnTo>
                      <a:pt x="943038" y="726109"/>
                    </a:lnTo>
                    <a:lnTo>
                      <a:pt x="1362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3" name="object 80"/>
              <p:cNvSpPr/>
              <p:nvPr/>
            </p:nvSpPr>
            <p:spPr>
              <a:xfrm>
                <a:off x="10835100" y="285808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4" name="object 81"/>
              <p:cNvSpPr/>
              <p:nvPr/>
            </p:nvSpPr>
            <p:spPr>
              <a:xfrm>
                <a:off x="5372794" y="376520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5" name="object 82"/>
              <p:cNvSpPr/>
              <p:nvPr/>
            </p:nvSpPr>
            <p:spPr>
              <a:xfrm>
                <a:off x="3276810" y="376520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134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6" name="object 83"/>
              <p:cNvSpPr/>
              <p:nvPr/>
            </p:nvSpPr>
            <p:spPr>
              <a:xfrm>
                <a:off x="656869" y="3765206"/>
                <a:ext cx="1886585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886585" h="786764">
                    <a:moveTo>
                      <a:pt x="838327" y="786752"/>
                    </a:moveTo>
                    <a:lnTo>
                      <a:pt x="419074" y="60477"/>
                    </a:lnTo>
                    <a:lnTo>
                      <a:pt x="0" y="786752"/>
                    </a:lnTo>
                    <a:lnTo>
                      <a:pt x="838327" y="786752"/>
                    </a:lnTo>
                    <a:close/>
                  </a:path>
                  <a:path w="1886585" h="786764">
                    <a:moveTo>
                      <a:pt x="1362379" y="0"/>
                    </a:moveTo>
                    <a:lnTo>
                      <a:pt x="523976" y="0"/>
                    </a:lnTo>
                    <a:lnTo>
                      <a:pt x="943089" y="726109"/>
                    </a:lnTo>
                    <a:lnTo>
                      <a:pt x="1362379" y="0"/>
                    </a:lnTo>
                    <a:close/>
                  </a:path>
                  <a:path w="1886585" h="786764">
                    <a:moveTo>
                      <a:pt x="1886216" y="786752"/>
                    </a:moveTo>
                    <a:lnTo>
                      <a:pt x="1467243" y="60477"/>
                    </a:lnTo>
                    <a:lnTo>
                      <a:pt x="1047953" y="786752"/>
                    </a:lnTo>
                    <a:lnTo>
                      <a:pt x="1886216" y="786752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7" name="object 84"/>
              <p:cNvSpPr/>
              <p:nvPr/>
            </p:nvSpPr>
            <p:spPr>
              <a:xfrm>
                <a:off x="2752814" y="3825683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9290" y="0"/>
                    </a:moveTo>
                    <a:lnTo>
                      <a:pt x="0" y="726265"/>
                    </a:lnTo>
                    <a:lnTo>
                      <a:pt x="838424" y="726265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8" name="object 85"/>
              <p:cNvSpPr/>
              <p:nvPr/>
            </p:nvSpPr>
            <p:spPr>
              <a:xfrm>
                <a:off x="3800962" y="3825683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8977" y="0"/>
                    </a:moveTo>
                    <a:lnTo>
                      <a:pt x="0" y="726265"/>
                    </a:lnTo>
                    <a:lnTo>
                      <a:pt x="838268" y="726265"/>
                    </a:lnTo>
                    <a:lnTo>
                      <a:pt x="418977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59" name="object 86"/>
              <p:cNvSpPr/>
              <p:nvPr/>
            </p:nvSpPr>
            <p:spPr>
              <a:xfrm>
                <a:off x="4848798" y="3825683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9290" y="0"/>
                    </a:moveTo>
                    <a:lnTo>
                      <a:pt x="0" y="726265"/>
                    </a:lnTo>
                    <a:lnTo>
                      <a:pt x="838580" y="726265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0" name="object 87"/>
              <p:cNvSpPr/>
              <p:nvPr/>
            </p:nvSpPr>
            <p:spPr>
              <a:xfrm>
                <a:off x="5896946" y="3825683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6265"/>
                    </a:lnTo>
                    <a:lnTo>
                      <a:pt x="838268" y="726265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1" name="object 88"/>
              <p:cNvSpPr/>
              <p:nvPr/>
            </p:nvSpPr>
            <p:spPr>
              <a:xfrm>
                <a:off x="4848798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580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58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2" name="object 89"/>
              <p:cNvSpPr/>
              <p:nvPr/>
            </p:nvSpPr>
            <p:spPr>
              <a:xfrm>
                <a:off x="5896946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3" name="object 90"/>
              <p:cNvSpPr/>
              <p:nvPr/>
            </p:nvSpPr>
            <p:spPr>
              <a:xfrm>
                <a:off x="3800962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8977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4" name="object 91"/>
              <p:cNvSpPr/>
              <p:nvPr/>
            </p:nvSpPr>
            <p:spPr>
              <a:xfrm>
                <a:off x="2752814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5" name="object 92"/>
              <p:cNvSpPr/>
              <p:nvPr/>
            </p:nvSpPr>
            <p:spPr>
              <a:xfrm>
                <a:off x="1704822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6" name="object 93"/>
              <p:cNvSpPr/>
              <p:nvPr/>
            </p:nvSpPr>
            <p:spPr>
              <a:xfrm>
                <a:off x="132905" y="4672926"/>
                <a:ext cx="1362710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362710" h="786764">
                    <a:moveTo>
                      <a:pt x="838314" y="786434"/>
                    </a:moveTo>
                    <a:lnTo>
                      <a:pt x="419061" y="60477"/>
                    </a:lnTo>
                    <a:lnTo>
                      <a:pt x="0" y="786434"/>
                    </a:lnTo>
                    <a:lnTo>
                      <a:pt x="838314" y="786434"/>
                    </a:lnTo>
                    <a:close/>
                  </a:path>
                  <a:path w="1362710" h="786764">
                    <a:moveTo>
                      <a:pt x="1362290" y="0"/>
                    </a:moveTo>
                    <a:lnTo>
                      <a:pt x="523963" y="0"/>
                    </a:lnTo>
                    <a:lnTo>
                      <a:pt x="943038" y="726109"/>
                    </a:lnTo>
                    <a:lnTo>
                      <a:pt x="1362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7" name="object 94"/>
              <p:cNvSpPr/>
              <p:nvPr/>
            </p:nvSpPr>
            <p:spPr>
              <a:xfrm>
                <a:off x="2228818" y="4733398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8" name="object 95"/>
              <p:cNvSpPr/>
              <p:nvPr/>
            </p:nvSpPr>
            <p:spPr>
              <a:xfrm>
                <a:off x="4324958" y="4733398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8977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8977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69" name="object 96"/>
              <p:cNvSpPr/>
              <p:nvPr/>
            </p:nvSpPr>
            <p:spPr>
              <a:xfrm>
                <a:off x="6420785" y="4733398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0" name="object 97"/>
              <p:cNvSpPr/>
              <p:nvPr/>
            </p:nvSpPr>
            <p:spPr>
              <a:xfrm>
                <a:off x="5372794" y="5580629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1" name="object 98"/>
              <p:cNvSpPr/>
              <p:nvPr/>
            </p:nvSpPr>
            <p:spPr>
              <a:xfrm>
                <a:off x="3276810" y="5580629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134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2" name="object 99"/>
              <p:cNvSpPr/>
              <p:nvPr/>
            </p:nvSpPr>
            <p:spPr>
              <a:xfrm>
                <a:off x="656869" y="5580633"/>
                <a:ext cx="1886585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886585" h="786764">
                    <a:moveTo>
                      <a:pt x="838327" y="786434"/>
                    </a:moveTo>
                    <a:lnTo>
                      <a:pt x="419074" y="60325"/>
                    </a:lnTo>
                    <a:lnTo>
                      <a:pt x="0" y="786434"/>
                    </a:lnTo>
                    <a:lnTo>
                      <a:pt x="838327" y="786434"/>
                    </a:lnTo>
                    <a:close/>
                  </a:path>
                  <a:path w="1886585" h="786764">
                    <a:moveTo>
                      <a:pt x="1362379" y="0"/>
                    </a:moveTo>
                    <a:lnTo>
                      <a:pt x="523976" y="0"/>
                    </a:lnTo>
                    <a:lnTo>
                      <a:pt x="943089" y="726109"/>
                    </a:lnTo>
                    <a:lnTo>
                      <a:pt x="1362379" y="0"/>
                    </a:lnTo>
                    <a:close/>
                  </a:path>
                  <a:path w="1886585" h="786764">
                    <a:moveTo>
                      <a:pt x="1886216" y="786434"/>
                    </a:moveTo>
                    <a:lnTo>
                      <a:pt x="1467243" y="60325"/>
                    </a:lnTo>
                    <a:lnTo>
                      <a:pt x="1047953" y="786434"/>
                    </a:lnTo>
                    <a:lnTo>
                      <a:pt x="1886216" y="786434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3" name="object 100"/>
              <p:cNvSpPr/>
              <p:nvPr/>
            </p:nvSpPr>
            <p:spPr>
              <a:xfrm>
                <a:off x="2752814" y="5640956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9290" y="0"/>
                    </a:moveTo>
                    <a:lnTo>
                      <a:pt x="0" y="726108"/>
                    </a:lnTo>
                    <a:lnTo>
                      <a:pt x="838424" y="726108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4" name="object 101"/>
              <p:cNvSpPr/>
              <p:nvPr/>
            </p:nvSpPr>
            <p:spPr>
              <a:xfrm>
                <a:off x="3800962" y="5640956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8977" y="0"/>
                    </a:moveTo>
                    <a:lnTo>
                      <a:pt x="0" y="726108"/>
                    </a:lnTo>
                    <a:lnTo>
                      <a:pt x="838268" y="726108"/>
                    </a:lnTo>
                    <a:lnTo>
                      <a:pt x="418977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5" name="object 102"/>
              <p:cNvSpPr/>
              <p:nvPr/>
            </p:nvSpPr>
            <p:spPr>
              <a:xfrm>
                <a:off x="4848798" y="5640956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726439">
                    <a:moveTo>
                      <a:pt x="419290" y="0"/>
                    </a:moveTo>
                    <a:lnTo>
                      <a:pt x="0" y="726108"/>
                    </a:lnTo>
                    <a:lnTo>
                      <a:pt x="838580" y="726108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6" name="object 103"/>
              <p:cNvSpPr/>
              <p:nvPr/>
            </p:nvSpPr>
            <p:spPr>
              <a:xfrm>
                <a:off x="5896946" y="5640956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6108"/>
                    </a:lnTo>
                    <a:lnTo>
                      <a:pt x="838268" y="726108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7" name="object 104"/>
              <p:cNvSpPr/>
              <p:nvPr/>
            </p:nvSpPr>
            <p:spPr>
              <a:xfrm>
                <a:off x="4848798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370204">
                    <a:moveTo>
                      <a:pt x="838580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5034" y="369810"/>
                    </a:lnTo>
                    <a:lnTo>
                      <a:pt x="83858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8" name="object 105"/>
              <p:cNvSpPr/>
              <p:nvPr/>
            </p:nvSpPr>
            <p:spPr>
              <a:xfrm>
                <a:off x="5896946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370204">
                    <a:moveTo>
                      <a:pt x="838268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4881" y="369810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79" name="object 106"/>
              <p:cNvSpPr/>
              <p:nvPr/>
            </p:nvSpPr>
            <p:spPr>
              <a:xfrm>
                <a:off x="3800962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370204">
                    <a:moveTo>
                      <a:pt x="838268" y="0"/>
                    </a:moveTo>
                    <a:lnTo>
                      <a:pt x="0" y="0"/>
                    </a:lnTo>
                    <a:lnTo>
                      <a:pt x="213387" y="369810"/>
                    </a:lnTo>
                    <a:lnTo>
                      <a:pt x="624722" y="369810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0" name="object 107"/>
              <p:cNvSpPr/>
              <p:nvPr/>
            </p:nvSpPr>
            <p:spPr>
              <a:xfrm>
                <a:off x="2752814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370204">
                    <a:moveTo>
                      <a:pt x="838424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4957" y="369810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1" name="object 108"/>
              <p:cNvSpPr/>
              <p:nvPr/>
            </p:nvSpPr>
            <p:spPr>
              <a:xfrm>
                <a:off x="1704822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5" h="370204">
                    <a:moveTo>
                      <a:pt x="838268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4881" y="369810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2" name="object 109"/>
              <p:cNvSpPr/>
              <p:nvPr/>
            </p:nvSpPr>
            <p:spPr>
              <a:xfrm>
                <a:off x="373494" y="6488188"/>
                <a:ext cx="112204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1122045" h="370204">
                    <a:moveTo>
                      <a:pt x="357022" y="369811"/>
                    </a:moveTo>
                    <a:lnTo>
                      <a:pt x="178473" y="60642"/>
                    </a:lnTo>
                    <a:lnTo>
                      <a:pt x="0" y="369811"/>
                    </a:lnTo>
                    <a:lnTo>
                      <a:pt x="357022" y="369811"/>
                    </a:lnTo>
                    <a:close/>
                  </a:path>
                  <a:path w="1122045" h="370204">
                    <a:moveTo>
                      <a:pt x="1121702" y="0"/>
                    </a:moveTo>
                    <a:lnTo>
                      <a:pt x="283375" y="0"/>
                    </a:lnTo>
                    <a:lnTo>
                      <a:pt x="496811" y="369811"/>
                    </a:lnTo>
                    <a:lnTo>
                      <a:pt x="908177" y="369811"/>
                    </a:lnTo>
                    <a:lnTo>
                      <a:pt x="1121702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3" name="object 110"/>
              <p:cNvSpPr/>
              <p:nvPr/>
            </p:nvSpPr>
            <p:spPr>
              <a:xfrm>
                <a:off x="2469540" y="6548826"/>
                <a:ext cx="357505" cy="309245"/>
              </a:xfrm>
              <a:custGeom>
                <a:avLst/>
                <a:gdLst/>
                <a:ahLst/>
                <a:cxnLst/>
                <a:rect l="l" t="t" r="r" b="b"/>
                <a:pathLst>
                  <a:path w="357505" h="309245">
                    <a:moveTo>
                      <a:pt x="178568" y="0"/>
                    </a:moveTo>
                    <a:lnTo>
                      <a:pt x="0" y="309170"/>
                    </a:lnTo>
                    <a:lnTo>
                      <a:pt x="357004" y="309170"/>
                    </a:lnTo>
                    <a:lnTo>
                      <a:pt x="1785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4" name="object 111"/>
              <p:cNvSpPr/>
              <p:nvPr/>
            </p:nvSpPr>
            <p:spPr>
              <a:xfrm>
                <a:off x="4565501" y="6548826"/>
                <a:ext cx="357505" cy="309245"/>
              </a:xfrm>
              <a:custGeom>
                <a:avLst/>
                <a:gdLst/>
                <a:ahLst/>
                <a:cxnLst/>
                <a:rect l="l" t="t" r="r" b="b"/>
                <a:pathLst>
                  <a:path w="357504" h="309245">
                    <a:moveTo>
                      <a:pt x="178435" y="0"/>
                    </a:moveTo>
                    <a:lnTo>
                      <a:pt x="0" y="309170"/>
                    </a:lnTo>
                    <a:lnTo>
                      <a:pt x="357004" y="309170"/>
                    </a:lnTo>
                    <a:lnTo>
                      <a:pt x="178435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5" name="object 112"/>
              <p:cNvSpPr/>
              <p:nvPr/>
            </p:nvSpPr>
            <p:spPr>
              <a:xfrm>
                <a:off x="6661507" y="6548826"/>
                <a:ext cx="357505" cy="309245"/>
              </a:xfrm>
              <a:custGeom>
                <a:avLst/>
                <a:gdLst/>
                <a:ahLst/>
                <a:cxnLst/>
                <a:rect l="l" t="t" r="r" b="b"/>
                <a:pathLst>
                  <a:path w="357504" h="309245">
                    <a:moveTo>
                      <a:pt x="178568" y="0"/>
                    </a:moveTo>
                    <a:lnTo>
                      <a:pt x="0" y="309170"/>
                    </a:lnTo>
                    <a:lnTo>
                      <a:pt x="357004" y="309170"/>
                    </a:lnTo>
                    <a:lnTo>
                      <a:pt x="1785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6" name="object 113"/>
              <p:cNvSpPr/>
              <p:nvPr/>
            </p:nvSpPr>
            <p:spPr>
              <a:xfrm>
                <a:off x="9665648" y="376520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7" name="object 114"/>
              <p:cNvSpPr/>
              <p:nvPr/>
            </p:nvSpPr>
            <p:spPr>
              <a:xfrm>
                <a:off x="7569664" y="3765200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134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8" name="object 115"/>
              <p:cNvSpPr/>
              <p:nvPr/>
            </p:nvSpPr>
            <p:spPr>
              <a:xfrm>
                <a:off x="4949723" y="3765206"/>
                <a:ext cx="1886585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886584" h="786764">
                    <a:moveTo>
                      <a:pt x="838327" y="786752"/>
                    </a:moveTo>
                    <a:lnTo>
                      <a:pt x="419074" y="60477"/>
                    </a:lnTo>
                    <a:lnTo>
                      <a:pt x="0" y="786752"/>
                    </a:lnTo>
                    <a:lnTo>
                      <a:pt x="838327" y="786752"/>
                    </a:lnTo>
                    <a:close/>
                  </a:path>
                  <a:path w="1886584" h="786764">
                    <a:moveTo>
                      <a:pt x="1362379" y="0"/>
                    </a:moveTo>
                    <a:lnTo>
                      <a:pt x="523976" y="0"/>
                    </a:lnTo>
                    <a:lnTo>
                      <a:pt x="943089" y="726109"/>
                    </a:lnTo>
                    <a:lnTo>
                      <a:pt x="1362379" y="0"/>
                    </a:lnTo>
                    <a:close/>
                  </a:path>
                  <a:path w="1886584" h="786764">
                    <a:moveTo>
                      <a:pt x="1886216" y="786752"/>
                    </a:moveTo>
                    <a:lnTo>
                      <a:pt x="1467243" y="60477"/>
                    </a:lnTo>
                    <a:lnTo>
                      <a:pt x="1047953" y="786752"/>
                    </a:lnTo>
                    <a:lnTo>
                      <a:pt x="1886216" y="786752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89" name="object 116"/>
              <p:cNvSpPr/>
              <p:nvPr/>
            </p:nvSpPr>
            <p:spPr>
              <a:xfrm>
                <a:off x="7045668" y="3825683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6265"/>
                    </a:lnTo>
                    <a:lnTo>
                      <a:pt x="838424" y="726265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0" name="object 117"/>
              <p:cNvSpPr/>
              <p:nvPr/>
            </p:nvSpPr>
            <p:spPr>
              <a:xfrm>
                <a:off x="8093816" y="3825683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8977" y="0"/>
                    </a:moveTo>
                    <a:lnTo>
                      <a:pt x="0" y="726265"/>
                    </a:lnTo>
                    <a:lnTo>
                      <a:pt x="838268" y="726265"/>
                    </a:lnTo>
                    <a:lnTo>
                      <a:pt x="418977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1" name="object 118"/>
              <p:cNvSpPr/>
              <p:nvPr/>
            </p:nvSpPr>
            <p:spPr>
              <a:xfrm>
                <a:off x="9141652" y="3825683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6265"/>
                    </a:lnTo>
                    <a:lnTo>
                      <a:pt x="838580" y="726265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2" name="object 119"/>
              <p:cNvSpPr/>
              <p:nvPr/>
            </p:nvSpPr>
            <p:spPr>
              <a:xfrm>
                <a:off x="10189800" y="3825683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6265"/>
                    </a:lnTo>
                    <a:lnTo>
                      <a:pt x="838268" y="726265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3" name="object 120"/>
              <p:cNvSpPr/>
              <p:nvPr/>
            </p:nvSpPr>
            <p:spPr>
              <a:xfrm>
                <a:off x="9141652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580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58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4" name="object 121"/>
              <p:cNvSpPr/>
              <p:nvPr/>
            </p:nvSpPr>
            <p:spPr>
              <a:xfrm>
                <a:off x="10189800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5" name="object 122"/>
              <p:cNvSpPr/>
              <p:nvPr/>
            </p:nvSpPr>
            <p:spPr>
              <a:xfrm>
                <a:off x="8093816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8977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6" name="object 123"/>
              <p:cNvSpPr/>
              <p:nvPr/>
            </p:nvSpPr>
            <p:spPr>
              <a:xfrm>
                <a:off x="7045668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7" name="object 124"/>
              <p:cNvSpPr/>
              <p:nvPr/>
            </p:nvSpPr>
            <p:spPr>
              <a:xfrm>
                <a:off x="5997676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8" name="object 125"/>
              <p:cNvSpPr/>
              <p:nvPr/>
            </p:nvSpPr>
            <p:spPr>
              <a:xfrm>
                <a:off x="4425759" y="4672926"/>
                <a:ext cx="1362710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362710" h="786764">
                    <a:moveTo>
                      <a:pt x="838314" y="786434"/>
                    </a:moveTo>
                    <a:lnTo>
                      <a:pt x="419061" y="60477"/>
                    </a:lnTo>
                    <a:lnTo>
                      <a:pt x="0" y="786434"/>
                    </a:lnTo>
                    <a:lnTo>
                      <a:pt x="838314" y="786434"/>
                    </a:lnTo>
                    <a:close/>
                  </a:path>
                  <a:path w="1362710" h="786764">
                    <a:moveTo>
                      <a:pt x="1362290" y="0"/>
                    </a:moveTo>
                    <a:lnTo>
                      <a:pt x="523963" y="0"/>
                    </a:lnTo>
                    <a:lnTo>
                      <a:pt x="943038" y="726109"/>
                    </a:lnTo>
                    <a:lnTo>
                      <a:pt x="1362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199" name="object 126"/>
              <p:cNvSpPr/>
              <p:nvPr/>
            </p:nvSpPr>
            <p:spPr>
              <a:xfrm>
                <a:off x="6521672" y="4733398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0" name="object 127"/>
              <p:cNvSpPr/>
              <p:nvPr/>
            </p:nvSpPr>
            <p:spPr>
              <a:xfrm>
                <a:off x="8617812" y="4733398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8977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8977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1" name="object 128"/>
              <p:cNvSpPr/>
              <p:nvPr/>
            </p:nvSpPr>
            <p:spPr>
              <a:xfrm>
                <a:off x="10713639" y="4733398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2" name="object 129"/>
              <p:cNvSpPr/>
              <p:nvPr/>
            </p:nvSpPr>
            <p:spPr>
              <a:xfrm>
                <a:off x="9665648" y="5580629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3" name="object 130"/>
              <p:cNvSpPr/>
              <p:nvPr/>
            </p:nvSpPr>
            <p:spPr>
              <a:xfrm>
                <a:off x="7569664" y="5580629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424" y="0"/>
                    </a:moveTo>
                    <a:lnTo>
                      <a:pt x="0" y="0"/>
                    </a:lnTo>
                    <a:lnTo>
                      <a:pt x="419134" y="726108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4" name="object 131"/>
              <p:cNvSpPr/>
              <p:nvPr/>
            </p:nvSpPr>
            <p:spPr>
              <a:xfrm>
                <a:off x="4949723" y="5580633"/>
                <a:ext cx="1886585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886584" h="786764">
                    <a:moveTo>
                      <a:pt x="838327" y="786434"/>
                    </a:moveTo>
                    <a:lnTo>
                      <a:pt x="419074" y="60325"/>
                    </a:lnTo>
                    <a:lnTo>
                      <a:pt x="0" y="786434"/>
                    </a:lnTo>
                    <a:lnTo>
                      <a:pt x="838327" y="786434"/>
                    </a:lnTo>
                    <a:close/>
                  </a:path>
                  <a:path w="1886584" h="786764">
                    <a:moveTo>
                      <a:pt x="1362379" y="0"/>
                    </a:moveTo>
                    <a:lnTo>
                      <a:pt x="523976" y="0"/>
                    </a:lnTo>
                    <a:lnTo>
                      <a:pt x="943089" y="726109"/>
                    </a:lnTo>
                    <a:lnTo>
                      <a:pt x="1362379" y="0"/>
                    </a:lnTo>
                    <a:close/>
                  </a:path>
                  <a:path w="1886584" h="786764">
                    <a:moveTo>
                      <a:pt x="1886216" y="786434"/>
                    </a:moveTo>
                    <a:lnTo>
                      <a:pt x="1467243" y="60325"/>
                    </a:lnTo>
                    <a:lnTo>
                      <a:pt x="1047953" y="786434"/>
                    </a:lnTo>
                    <a:lnTo>
                      <a:pt x="1886216" y="786434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5" name="object 132"/>
              <p:cNvSpPr/>
              <p:nvPr/>
            </p:nvSpPr>
            <p:spPr>
              <a:xfrm>
                <a:off x="7045668" y="5640956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6108"/>
                    </a:lnTo>
                    <a:lnTo>
                      <a:pt x="838424" y="726108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6" name="object 133"/>
              <p:cNvSpPr/>
              <p:nvPr/>
            </p:nvSpPr>
            <p:spPr>
              <a:xfrm>
                <a:off x="8093816" y="5640956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8977" y="0"/>
                    </a:moveTo>
                    <a:lnTo>
                      <a:pt x="0" y="726108"/>
                    </a:lnTo>
                    <a:lnTo>
                      <a:pt x="838268" y="726108"/>
                    </a:lnTo>
                    <a:lnTo>
                      <a:pt x="418977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7" name="object 134"/>
              <p:cNvSpPr/>
              <p:nvPr/>
            </p:nvSpPr>
            <p:spPr>
              <a:xfrm>
                <a:off x="9141652" y="5640956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6108"/>
                    </a:lnTo>
                    <a:lnTo>
                      <a:pt x="838580" y="726108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8" name="object 135"/>
              <p:cNvSpPr/>
              <p:nvPr/>
            </p:nvSpPr>
            <p:spPr>
              <a:xfrm>
                <a:off x="10189800" y="5640956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6108"/>
                    </a:lnTo>
                    <a:lnTo>
                      <a:pt x="838268" y="726108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09" name="object 136"/>
              <p:cNvSpPr/>
              <p:nvPr/>
            </p:nvSpPr>
            <p:spPr>
              <a:xfrm>
                <a:off x="9141652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370204">
                    <a:moveTo>
                      <a:pt x="838580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5034" y="369810"/>
                    </a:lnTo>
                    <a:lnTo>
                      <a:pt x="83858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0" name="object 137"/>
              <p:cNvSpPr/>
              <p:nvPr/>
            </p:nvSpPr>
            <p:spPr>
              <a:xfrm>
                <a:off x="10189800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370204">
                    <a:moveTo>
                      <a:pt x="838268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4881" y="369810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1" name="object 138"/>
              <p:cNvSpPr/>
              <p:nvPr/>
            </p:nvSpPr>
            <p:spPr>
              <a:xfrm>
                <a:off x="8093816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370204">
                    <a:moveTo>
                      <a:pt x="838268" y="0"/>
                    </a:moveTo>
                    <a:lnTo>
                      <a:pt x="0" y="0"/>
                    </a:lnTo>
                    <a:lnTo>
                      <a:pt x="213387" y="369810"/>
                    </a:lnTo>
                    <a:lnTo>
                      <a:pt x="624722" y="369810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2" name="object 139"/>
              <p:cNvSpPr/>
              <p:nvPr/>
            </p:nvSpPr>
            <p:spPr>
              <a:xfrm>
                <a:off x="7045668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370204">
                    <a:moveTo>
                      <a:pt x="838424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4957" y="369810"/>
                    </a:lnTo>
                    <a:lnTo>
                      <a:pt x="83842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3" name="object 140"/>
              <p:cNvSpPr/>
              <p:nvPr/>
            </p:nvSpPr>
            <p:spPr>
              <a:xfrm>
                <a:off x="5997676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370204">
                    <a:moveTo>
                      <a:pt x="838268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4881" y="369810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4" name="object 141"/>
              <p:cNvSpPr/>
              <p:nvPr/>
            </p:nvSpPr>
            <p:spPr>
              <a:xfrm>
                <a:off x="4666348" y="6488188"/>
                <a:ext cx="112204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1122045" h="370204">
                    <a:moveTo>
                      <a:pt x="357022" y="369811"/>
                    </a:moveTo>
                    <a:lnTo>
                      <a:pt x="178473" y="60642"/>
                    </a:lnTo>
                    <a:lnTo>
                      <a:pt x="0" y="369811"/>
                    </a:lnTo>
                    <a:lnTo>
                      <a:pt x="357022" y="369811"/>
                    </a:lnTo>
                    <a:close/>
                  </a:path>
                  <a:path w="1122045" h="370204">
                    <a:moveTo>
                      <a:pt x="1121702" y="0"/>
                    </a:moveTo>
                    <a:lnTo>
                      <a:pt x="283375" y="0"/>
                    </a:lnTo>
                    <a:lnTo>
                      <a:pt x="496811" y="369811"/>
                    </a:lnTo>
                    <a:lnTo>
                      <a:pt x="908177" y="369811"/>
                    </a:lnTo>
                    <a:lnTo>
                      <a:pt x="1121702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5" name="object 142"/>
              <p:cNvSpPr/>
              <p:nvPr/>
            </p:nvSpPr>
            <p:spPr>
              <a:xfrm>
                <a:off x="6762394" y="6548826"/>
                <a:ext cx="357505" cy="309245"/>
              </a:xfrm>
              <a:custGeom>
                <a:avLst/>
                <a:gdLst/>
                <a:ahLst/>
                <a:cxnLst/>
                <a:rect l="l" t="t" r="r" b="b"/>
                <a:pathLst>
                  <a:path w="357504" h="309245">
                    <a:moveTo>
                      <a:pt x="178568" y="0"/>
                    </a:moveTo>
                    <a:lnTo>
                      <a:pt x="0" y="309170"/>
                    </a:lnTo>
                    <a:lnTo>
                      <a:pt x="357004" y="309170"/>
                    </a:lnTo>
                    <a:lnTo>
                      <a:pt x="1785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6" name="object 143"/>
              <p:cNvSpPr/>
              <p:nvPr/>
            </p:nvSpPr>
            <p:spPr>
              <a:xfrm>
                <a:off x="8858355" y="6548826"/>
                <a:ext cx="357505" cy="309245"/>
              </a:xfrm>
              <a:custGeom>
                <a:avLst/>
                <a:gdLst/>
                <a:ahLst/>
                <a:cxnLst/>
                <a:rect l="l" t="t" r="r" b="b"/>
                <a:pathLst>
                  <a:path w="357504" h="309245">
                    <a:moveTo>
                      <a:pt x="178435" y="0"/>
                    </a:moveTo>
                    <a:lnTo>
                      <a:pt x="0" y="309170"/>
                    </a:lnTo>
                    <a:lnTo>
                      <a:pt x="357004" y="309170"/>
                    </a:lnTo>
                    <a:lnTo>
                      <a:pt x="178435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7" name="object 144"/>
              <p:cNvSpPr/>
              <p:nvPr/>
            </p:nvSpPr>
            <p:spPr>
              <a:xfrm>
                <a:off x="10954361" y="6548826"/>
                <a:ext cx="357505" cy="309245"/>
              </a:xfrm>
              <a:custGeom>
                <a:avLst/>
                <a:gdLst/>
                <a:ahLst/>
                <a:cxnLst/>
                <a:rect l="l" t="t" r="r" b="b"/>
                <a:pathLst>
                  <a:path w="357504" h="309245">
                    <a:moveTo>
                      <a:pt x="178568" y="0"/>
                    </a:moveTo>
                    <a:lnTo>
                      <a:pt x="0" y="309170"/>
                    </a:lnTo>
                    <a:lnTo>
                      <a:pt x="357004" y="309170"/>
                    </a:lnTo>
                    <a:lnTo>
                      <a:pt x="1785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8" name="object 145"/>
              <p:cNvSpPr/>
              <p:nvPr/>
            </p:nvSpPr>
            <p:spPr>
              <a:xfrm>
                <a:off x="11883092" y="3765201"/>
                <a:ext cx="309245" cy="535305"/>
              </a:xfrm>
              <a:custGeom>
                <a:avLst/>
                <a:gdLst/>
                <a:ahLst/>
                <a:cxnLst/>
                <a:rect l="l" t="t" r="r" b="b"/>
                <a:pathLst>
                  <a:path w="309245" h="535304">
                    <a:moveTo>
                      <a:pt x="308908" y="0"/>
                    </a:moveTo>
                    <a:lnTo>
                      <a:pt x="0" y="0"/>
                    </a:lnTo>
                    <a:lnTo>
                      <a:pt x="308908" y="535152"/>
                    </a:lnTo>
                    <a:lnTo>
                      <a:pt x="30890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19" name="object 146"/>
              <p:cNvSpPr/>
              <p:nvPr/>
            </p:nvSpPr>
            <p:spPr>
              <a:xfrm>
                <a:off x="9263151" y="3765206"/>
                <a:ext cx="1886585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886584" h="786764">
                    <a:moveTo>
                      <a:pt x="838327" y="786752"/>
                    </a:moveTo>
                    <a:lnTo>
                      <a:pt x="419074" y="60477"/>
                    </a:lnTo>
                    <a:lnTo>
                      <a:pt x="0" y="786752"/>
                    </a:lnTo>
                    <a:lnTo>
                      <a:pt x="838327" y="786752"/>
                    </a:lnTo>
                    <a:close/>
                  </a:path>
                  <a:path w="1886584" h="786764">
                    <a:moveTo>
                      <a:pt x="1362379" y="0"/>
                    </a:moveTo>
                    <a:lnTo>
                      <a:pt x="523976" y="0"/>
                    </a:lnTo>
                    <a:lnTo>
                      <a:pt x="943089" y="726109"/>
                    </a:lnTo>
                    <a:lnTo>
                      <a:pt x="1362379" y="0"/>
                    </a:lnTo>
                    <a:close/>
                  </a:path>
                  <a:path w="1886584" h="786764">
                    <a:moveTo>
                      <a:pt x="1886216" y="786752"/>
                    </a:moveTo>
                    <a:lnTo>
                      <a:pt x="1467231" y="60477"/>
                    </a:lnTo>
                    <a:lnTo>
                      <a:pt x="1047940" y="786752"/>
                    </a:lnTo>
                    <a:lnTo>
                      <a:pt x="1886216" y="786752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0" name="object 147"/>
              <p:cNvSpPr/>
              <p:nvPr/>
            </p:nvSpPr>
            <p:spPr>
              <a:xfrm>
                <a:off x="11359096" y="3825684"/>
                <a:ext cx="833119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3120" h="726439">
                    <a:moveTo>
                      <a:pt x="419290" y="0"/>
                    </a:moveTo>
                    <a:lnTo>
                      <a:pt x="0" y="726265"/>
                    </a:lnTo>
                    <a:lnTo>
                      <a:pt x="832903" y="726265"/>
                    </a:lnTo>
                    <a:lnTo>
                      <a:pt x="832903" y="716698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1" name="object 148"/>
              <p:cNvSpPr/>
              <p:nvPr/>
            </p:nvSpPr>
            <p:spPr>
              <a:xfrm>
                <a:off x="11359096" y="4672915"/>
                <a:ext cx="833119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3120" h="726439">
                    <a:moveTo>
                      <a:pt x="832903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2903" y="9564"/>
                    </a:lnTo>
                    <a:lnTo>
                      <a:pt x="832903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2" name="object 149"/>
              <p:cNvSpPr/>
              <p:nvPr/>
            </p:nvSpPr>
            <p:spPr>
              <a:xfrm>
                <a:off x="10311104" y="4672915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838268" y="0"/>
                    </a:moveTo>
                    <a:lnTo>
                      <a:pt x="0" y="0"/>
                    </a:lnTo>
                    <a:lnTo>
                      <a:pt x="419290" y="726108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3" name="object 150"/>
              <p:cNvSpPr/>
              <p:nvPr/>
            </p:nvSpPr>
            <p:spPr>
              <a:xfrm>
                <a:off x="8739188" y="4672926"/>
                <a:ext cx="1362710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362709" h="786764">
                    <a:moveTo>
                      <a:pt x="838314" y="786434"/>
                    </a:moveTo>
                    <a:lnTo>
                      <a:pt x="419061" y="60477"/>
                    </a:lnTo>
                    <a:lnTo>
                      <a:pt x="0" y="786434"/>
                    </a:lnTo>
                    <a:lnTo>
                      <a:pt x="838314" y="786434"/>
                    </a:lnTo>
                    <a:close/>
                  </a:path>
                  <a:path w="1362709" h="786764">
                    <a:moveTo>
                      <a:pt x="1362290" y="0"/>
                    </a:moveTo>
                    <a:lnTo>
                      <a:pt x="523963" y="0"/>
                    </a:lnTo>
                    <a:lnTo>
                      <a:pt x="943038" y="726109"/>
                    </a:lnTo>
                    <a:lnTo>
                      <a:pt x="1362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4" name="object 151"/>
              <p:cNvSpPr/>
              <p:nvPr/>
            </p:nvSpPr>
            <p:spPr>
              <a:xfrm>
                <a:off x="10835100" y="4733398"/>
                <a:ext cx="838835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726439">
                    <a:moveTo>
                      <a:pt x="419290" y="0"/>
                    </a:moveTo>
                    <a:lnTo>
                      <a:pt x="0" y="725952"/>
                    </a:lnTo>
                    <a:lnTo>
                      <a:pt x="838268" y="725952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5" name="object 152"/>
              <p:cNvSpPr/>
              <p:nvPr/>
            </p:nvSpPr>
            <p:spPr>
              <a:xfrm>
                <a:off x="11883092" y="5580629"/>
                <a:ext cx="309245" cy="535305"/>
              </a:xfrm>
              <a:custGeom>
                <a:avLst/>
                <a:gdLst/>
                <a:ahLst/>
                <a:cxnLst/>
                <a:rect l="l" t="t" r="r" b="b"/>
                <a:pathLst>
                  <a:path w="309245" h="535304">
                    <a:moveTo>
                      <a:pt x="308907" y="0"/>
                    </a:moveTo>
                    <a:lnTo>
                      <a:pt x="0" y="0"/>
                    </a:lnTo>
                    <a:lnTo>
                      <a:pt x="308907" y="535152"/>
                    </a:lnTo>
                    <a:lnTo>
                      <a:pt x="308907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6" name="object 153"/>
              <p:cNvSpPr/>
              <p:nvPr/>
            </p:nvSpPr>
            <p:spPr>
              <a:xfrm>
                <a:off x="9263151" y="5580633"/>
                <a:ext cx="1886585" cy="786765"/>
              </a:xfrm>
              <a:custGeom>
                <a:avLst/>
                <a:gdLst/>
                <a:ahLst/>
                <a:cxnLst/>
                <a:rect l="l" t="t" r="r" b="b"/>
                <a:pathLst>
                  <a:path w="1886584" h="786764">
                    <a:moveTo>
                      <a:pt x="838327" y="786434"/>
                    </a:moveTo>
                    <a:lnTo>
                      <a:pt x="419074" y="60325"/>
                    </a:lnTo>
                    <a:lnTo>
                      <a:pt x="0" y="786434"/>
                    </a:lnTo>
                    <a:lnTo>
                      <a:pt x="838327" y="786434"/>
                    </a:lnTo>
                    <a:close/>
                  </a:path>
                  <a:path w="1886584" h="786764">
                    <a:moveTo>
                      <a:pt x="1362379" y="0"/>
                    </a:moveTo>
                    <a:lnTo>
                      <a:pt x="523976" y="0"/>
                    </a:lnTo>
                    <a:lnTo>
                      <a:pt x="943089" y="726109"/>
                    </a:lnTo>
                    <a:lnTo>
                      <a:pt x="1362379" y="0"/>
                    </a:lnTo>
                    <a:close/>
                  </a:path>
                  <a:path w="1886584" h="786764">
                    <a:moveTo>
                      <a:pt x="1886216" y="786434"/>
                    </a:moveTo>
                    <a:lnTo>
                      <a:pt x="1467231" y="60325"/>
                    </a:lnTo>
                    <a:lnTo>
                      <a:pt x="1047940" y="786434"/>
                    </a:lnTo>
                    <a:lnTo>
                      <a:pt x="1886216" y="786434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7" name="object 154"/>
              <p:cNvSpPr/>
              <p:nvPr/>
            </p:nvSpPr>
            <p:spPr>
              <a:xfrm>
                <a:off x="11359097" y="5640956"/>
                <a:ext cx="833119" cy="726440"/>
              </a:xfrm>
              <a:custGeom>
                <a:avLst/>
                <a:gdLst/>
                <a:ahLst/>
                <a:cxnLst/>
                <a:rect l="l" t="t" r="r" b="b"/>
                <a:pathLst>
                  <a:path w="833120" h="726439">
                    <a:moveTo>
                      <a:pt x="419290" y="0"/>
                    </a:moveTo>
                    <a:lnTo>
                      <a:pt x="0" y="726108"/>
                    </a:lnTo>
                    <a:lnTo>
                      <a:pt x="832903" y="726108"/>
                    </a:lnTo>
                    <a:lnTo>
                      <a:pt x="832903" y="716544"/>
                    </a:lnTo>
                    <a:lnTo>
                      <a:pt x="419290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8" name="object 155"/>
              <p:cNvSpPr/>
              <p:nvPr/>
            </p:nvSpPr>
            <p:spPr>
              <a:xfrm>
                <a:off x="11359097" y="6488187"/>
                <a:ext cx="833119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3120" h="370204">
                    <a:moveTo>
                      <a:pt x="832903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4958" y="369810"/>
                    </a:lnTo>
                    <a:lnTo>
                      <a:pt x="832903" y="9564"/>
                    </a:lnTo>
                    <a:lnTo>
                      <a:pt x="832903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29" name="object 156"/>
              <p:cNvSpPr/>
              <p:nvPr/>
            </p:nvSpPr>
            <p:spPr>
              <a:xfrm>
                <a:off x="10311105" y="6488187"/>
                <a:ext cx="83883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838834" h="370204">
                    <a:moveTo>
                      <a:pt x="838268" y="0"/>
                    </a:moveTo>
                    <a:lnTo>
                      <a:pt x="0" y="0"/>
                    </a:lnTo>
                    <a:lnTo>
                      <a:pt x="213546" y="369810"/>
                    </a:lnTo>
                    <a:lnTo>
                      <a:pt x="624881" y="369810"/>
                    </a:lnTo>
                    <a:lnTo>
                      <a:pt x="8382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30" name="object 157"/>
              <p:cNvSpPr/>
              <p:nvPr/>
            </p:nvSpPr>
            <p:spPr>
              <a:xfrm>
                <a:off x="8979776" y="6488188"/>
                <a:ext cx="1122045" cy="370205"/>
              </a:xfrm>
              <a:custGeom>
                <a:avLst/>
                <a:gdLst/>
                <a:ahLst/>
                <a:cxnLst/>
                <a:rect l="l" t="t" r="r" b="b"/>
                <a:pathLst>
                  <a:path w="1122045" h="370204">
                    <a:moveTo>
                      <a:pt x="357022" y="369811"/>
                    </a:moveTo>
                    <a:lnTo>
                      <a:pt x="178473" y="60642"/>
                    </a:lnTo>
                    <a:lnTo>
                      <a:pt x="0" y="369811"/>
                    </a:lnTo>
                    <a:lnTo>
                      <a:pt x="357022" y="369811"/>
                    </a:lnTo>
                    <a:close/>
                  </a:path>
                  <a:path w="1122045" h="370204">
                    <a:moveTo>
                      <a:pt x="1121714" y="0"/>
                    </a:moveTo>
                    <a:lnTo>
                      <a:pt x="283375" y="0"/>
                    </a:lnTo>
                    <a:lnTo>
                      <a:pt x="496811" y="369811"/>
                    </a:lnTo>
                    <a:lnTo>
                      <a:pt x="908177" y="369811"/>
                    </a:lnTo>
                    <a:lnTo>
                      <a:pt x="1121714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  <p:sp>
            <p:nvSpPr>
              <p:cNvPr id="231" name="object 159"/>
              <p:cNvSpPr/>
              <p:nvPr/>
            </p:nvSpPr>
            <p:spPr>
              <a:xfrm>
                <a:off x="11075823" y="6548826"/>
                <a:ext cx="357505" cy="309245"/>
              </a:xfrm>
              <a:custGeom>
                <a:avLst/>
                <a:gdLst/>
                <a:ahLst/>
                <a:cxnLst/>
                <a:rect l="l" t="t" r="r" b="b"/>
                <a:pathLst>
                  <a:path w="357504" h="309245">
                    <a:moveTo>
                      <a:pt x="178568" y="0"/>
                    </a:moveTo>
                    <a:lnTo>
                      <a:pt x="0" y="309170"/>
                    </a:lnTo>
                    <a:lnTo>
                      <a:pt x="357004" y="309170"/>
                    </a:lnTo>
                    <a:lnTo>
                      <a:pt x="178568" y="0"/>
                    </a:lnTo>
                    <a:close/>
                  </a:path>
                </a:pathLst>
              </a:custGeom>
              <a:solidFill>
                <a:srgbClr val="FFFFFF">
                  <a:alpha val="5097"/>
                </a:srgbClr>
              </a:solidFill>
              <a:ln>
                <a:noFill/>
              </a:ln>
              <a:sp3d>
                <a:bevelT w="139700" prst="cross"/>
              </a:sp3d>
            </p:spPr>
            <p:txBody>
              <a:bodyPr wrap="square" lIns="0" tIns="0" rIns="0" bIns="0" rtlCol="0">
                <a:sp3d extrusionH="57150">
                  <a:bevelT w="57150" h="38100" prst="artDeco"/>
                </a:sp3d>
              </a:bodyPr>
              <a:lstStyle/>
              <a:p>
                <a:endParaRPr>
                  <a:ln w="3175">
                    <a:solidFill>
                      <a:srgbClr val="7030A0"/>
                    </a:solidFill>
                  </a:ln>
                </a:endParaRPr>
              </a:p>
            </p:txBody>
          </p:sp>
        </p:grpSp>
      </p:grpSp>
      <p:sp>
        <p:nvSpPr>
          <p:cNvPr id="232" name="Прямоугольник 231"/>
          <p:cNvSpPr/>
          <p:nvPr/>
        </p:nvSpPr>
        <p:spPr>
          <a:xfrm>
            <a:off x="996462" y="2039814"/>
            <a:ext cx="81475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«Командный интерактив в мире природы: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изучаем континенты и их обитателей»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(фрагмент урока окружающего мира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УМК «Школа России» во 2 классе)</a:t>
            </a:r>
          </a:p>
        </p:txBody>
      </p:sp>
      <p:sp>
        <p:nvSpPr>
          <p:cNvPr id="233" name="Прямоугольник 232"/>
          <p:cNvSpPr/>
          <p:nvPr/>
        </p:nvSpPr>
        <p:spPr>
          <a:xfrm>
            <a:off x="3270738" y="4901643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МАОУ «СОШ №36»      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Кадочникова Анна Юрьевна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80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2" name="Группа 16"/>
          <p:cNvGrpSpPr/>
          <p:nvPr/>
        </p:nvGrpSpPr>
        <p:grpSpPr>
          <a:xfrm>
            <a:off x="2039815" y="2631282"/>
            <a:ext cx="99713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2555630" y="2684585"/>
            <a:ext cx="66704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</a:rPr>
              <a:t>Благодарю за внимание!</a:t>
            </a:r>
            <a:endParaRPr lang="ru-RU" sz="4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7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846615" y="739833"/>
            <a:ext cx="5961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Система знаний в программе</a:t>
            </a:r>
            <a:endParaRPr lang="ru-RU" sz="3600" dirty="0">
              <a:solidFill>
                <a:srgbClr val="0000FF"/>
              </a:solidFill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17" name="Группа 16"/>
          <p:cNvGrpSpPr/>
          <p:nvPr/>
        </p:nvGrpSpPr>
        <p:grpSpPr>
          <a:xfrm>
            <a:off x="-48285" y="2631282"/>
            <a:ext cx="120594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pic>
        <p:nvPicPr>
          <p:cNvPr id="13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2872" y="1523619"/>
            <a:ext cx="3212881" cy="418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42596" y="872396"/>
            <a:ext cx="4159866" cy="582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107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846615" y="739833"/>
            <a:ext cx="5961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Система знаний в программе</a:t>
            </a:r>
            <a:endParaRPr lang="ru-RU" sz="3600" dirty="0">
              <a:solidFill>
                <a:srgbClr val="0000FF"/>
              </a:solidFill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2" name="Группа 16"/>
          <p:cNvGrpSpPr/>
          <p:nvPr/>
        </p:nvGrpSpPr>
        <p:grpSpPr>
          <a:xfrm>
            <a:off x="-48285" y="2631282"/>
            <a:ext cx="120594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56188" y="1887782"/>
            <a:ext cx="30099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78911" y="1921485"/>
            <a:ext cx="294322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107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764553" y="481925"/>
            <a:ext cx="5961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Система знаний в программе</a:t>
            </a:r>
            <a:endParaRPr lang="ru-RU" sz="3600" dirty="0">
              <a:solidFill>
                <a:srgbClr val="0000FF"/>
              </a:solidFill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2" name="Группа 16"/>
          <p:cNvGrpSpPr/>
          <p:nvPr/>
        </p:nvGrpSpPr>
        <p:grpSpPr>
          <a:xfrm>
            <a:off x="-48285" y="2631282"/>
            <a:ext cx="120594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1903" y="2043089"/>
            <a:ext cx="2187850" cy="2937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2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53080" y="2170945"/>
            <a:ext cx="1989030" cy="270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22095" y="869683"/>
            <a:ext cx="1936473" cy="255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4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716808" y="900485"/>
            <a:ext cx="1901817" cy="2557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" name="Picture 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78194" y="3695993"/>
            <a:ext cx="2094759" cy="290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6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03910" y="3681045"/>
            <a:ext cx="2169274" cy="286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107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2" name="Группа 16"/>
          <p:cNvGrpSpPr/>
          <p:nvPr/>
        </p:nvGrpSpPr>
        <p:grpSpPr>
          <a:xfrm>
            <a:off x="-48285" y="2631282"/>
            <a:ext cx="120594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pic>
        <p:nvPicPr>
          <p:cNvPr id="129" name="Объект 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078623" y="695308"/>
            <a:ext cx="7800092" cy="563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07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2" name="Группа 16"/>
          <p:cNvGrpSpPr/>
          <p:nvPr/>
        </p:nvGrpSpPr>
        <p:grpSpPr>
          <a:xfrm>
            <a:off x="-48285" y="2631282"/>
            <a:ext cx="120594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53661" y="2074985"/>
            <a:ext cx="652975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Прочитайте текст.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lang="ru-RU" sz="2800" b="1" dirty="0" smtClean="0"/>
              <a:t>Найдите в тексте обитателей вашего материка (животные и растения) и выделите их цветным маркером.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821723" y="738554"/>
            <a:ext cx="3364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5F35FB"/>
                </a:solidFill>
                <a:latin typeface="Times New Roman" pitchFamily="18" charset="0"/>
                <a:cs typeface="Times New Roman" pitchFamily="18" charset="0"/>
              </a:rPr>
              <a:t>Работа в группе</a:t>
            </a:r>
            <a:endParaRPr lang="ru-RU" sz="3600" dirty="0">
              <a:solidFill>
                <a:srgbClr val="5F35F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7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2" name="Группа 16"/>
          <p:cNvGrpSpPr/>
          <p:nvPr/>
        </p:nvGrpSpPr>
        <p:grpSpPr>
          <a:xfrm>
            <a:off x="-48285" y="2631282"/>
            <a:ext cx="120594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88831" y="2074985"/>
            <a:ext cx="6236677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lang="ru-RU" sz="2800" b="1" dirty="0" smtClean="0"/>
              <a:t>Найдите изображения животных и растений в конверте, указанных  в тексте.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4. Прикрепите их на шаблон вашего материка вместе с названием.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821723" y="738554"/>
            <a:ext cx="3364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5F35FB"/>
                </a:solidFill>
                <a:latin typeface="Times New Roman" pitchFamily="18" charset="0"/>
                <a:cs typeface="Times New Roman" pitchFamily="18" charset="0"/>
              </a:rPr>
              <a:t>Работа в группе</a:t>
            </a:r>
            <a:endParaRPr lang="ru-RU" sz="3600" dirty="0">
              <a:solidFill>
                <a:srgbClr val="5F35F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7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2" name="Группа 16"/>
          <p:cNvGrpSpPr/>
          <p:nvPr/>
        </p:nvGrpSpPr>
        <p:grpSpPr>
          <a:xfrm>
            <a:off x="-48285" y="2631282"/>
            <a:ext cx="120594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88123" y="2074985"/>
            <a:ext cx="689316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5. Выберите из команды человека, который будет представлять работу всей группы.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821723" y="738554"/>
            <a:ext cx="3364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5F35FB"/>
                </a:solidFill>
                <a:latin typeface="Times New Roman" pitchFamily="18" charset="0"/>
                <a:cs typeface="Times New Roman" pitchFamily="18" charset="0"/>
              </a:rPr>
              <a:t>Работа в группе</a:t>
            </a:r>
            <a:endParaRPr lang="ru-RU" sz="3600" dirty="0">
              <a:solidFill>
                <a:srgbClr val="5F35F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7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6997639" y="3797039"/>
            <a:ext cx="279556" cy="293034"/>
          </a:xfrm>
          <a:custGeom>
            <a:avLst/>
            <a:gdLst/>
            <a:ahLst/>
            <a:cxnLst/>
            <a:rect l="l" t="t" r="r" b="b"/>
            <a:pathLst>
              <a:path w="461009" h="483234">
                <a:moveTo>
                  <a:pt x="238247" y="0"/>
                </a:moveTo>
                <a:lnTo>
                  <a:pt x="230203" y="0"/>
                </a:lnTo>
                <a:lnTo>
                  <a:pt x="218812" y="299"/>
                </a:lnTo>
                <a:lnTo>
                  <a:pt x="175126" y="9913"/>
                </a:lnTo>
                <a:lnTo>
                  <a:pt x="136308" y="30597"/>
                </a:lnTo>
                <a:lnTo>
                  <a:pt x="127684" y="35273"/>
                </a:lnTo>
                <a:lnTo>
                  <a:pt x="83913" y="51807"/>
                </a:lnTo>
                <a:lnTo>
                  <a:pt x="56521" y="57252"/>
                </a:lnTo>
                <a:lnTo>
                  <a:pt x="56387" y="57252"/>
                </a:lnTo>
                <a:lnTo>
                  <a:pt x="47810" y="58307"/>
                </a:lnTo>
                <a:lnTo>
                  <a:pt x="38623" y="59093"/>
                </a:lnTo>
                <a:lnTo>
                  <a:pt x="29209" y="59690"/>
                </a:lnTo>
                <a:lnTo>
                  <a:pt x="19633" y="60121"/>
                </a:lnTo>
                <a:lnTo>
                  <a:pt x="6281" y="60484"/>
                </a:lnTo>
                <a:lnTo>
                  <a:pt x="0" y="60484"/>
                </a:lnTo>
                <a:lnTo>
                  <a:pt x="4" y="181605"/>
                </a:lnTo>
                <a:lnTo>
                  <a:pt x="4878" y="230834"/>
                </a:lnTo>
                <a:lnTo>
                  <a:pt x="19317" y="277037"/>
                </a:lnTo>
                <a:lnTo>
                  <a:pt x="41237" y="319436"/>
                </a:lnTo>
                <a:lnTo>
                  <a:pt x="69662" y="357888"/>
                </a:lnTo>
                <a:lnTo>
                  <a:pt x="103372" y="393246"/>
                </a:lnTo>
                <a:lnTo>
                  <a:pt x="140895" y="425124"/>
                </a:lnTo>
                <a:lnTo>
                  <a:pt x="181324" y="453336"/>
                </a:lnTo>
                <a:lnTo>
                  <a:pt x="230541" y="483182"/>
                </a:lnTo>
                <a:lnTo>
                  <a:pt x="251737" y="470766"/>
                </a:lnTo>
                <a:lnTo>
                  <a:pt x="265526" y="462307"/>
                </a:lnTo>
                <a:lnTo>
                  <a:pt x="279277" y="453482"/>
                </a:lnTo>
                <a:lnTo>
                  <a:pt x="286583" y="448585"/>
                </a:lnTo>
                <a:lnTo>
                  <a:pt x="230357" y="448585"/>
                </a:lnTo>
                <a:lnTo>
                  <a:pt x="218122" y="441434"/>
                </a:lnTo>
                <a:lnTo>
                  <a:pt x="181418" y="417828"/>
                </a:lnTo>
                <a:lnTo>
                  <a:pt x="146282" y="391025"/>
                </a:lnTo>
                <a:lnTo>
                  <a:pt x="113762" y="361105"/>
                </a:lnTo>
                <a:lnTo>
                  <a:pt x="84703" y="328297"/>
                </a:lnTo>
                <a:lnTo>
                  <a:pt x="60728" y="292020"/>
                </a:lnTo>
                <a:lnTo>
                  <a:pt x="43042" y="252927"/>
                </a:lnTo>
                <a:lnTo>
                  <a:pt x="32682" y="211046"/>
                </a:lnTo>
                <a:lnTo>
                  <a:pt x="30702" y="181605"/>
                </a:lnTo>
                <a:lnTo>
                  <a:pt x="30702" y="90364"/>
                </a:lnTo>
                <a:lnTo>
                  <a:pt x="48403" y="88867"/>
                </a:lnTo>
                <a:lnTo>
                  <a:pt x="65354" y="86512"/>
                </a:lnTo>
                <a:lnTo>
                  <a:pt x="115623" y="73436"/>
                </a:lnTo>
                <a:lnTo>
                  <a:pt x="162106" y="50293"/>
                </a:lnTo>
                <a:lnTo>
                  <a:pt x="169691" y="45671"/>
                </a:lnTo>
                <a:lnTo>
                  <a:pt x="177629" y="41586"/>
                </a:lnTo>
                <a:lnTo>
                  <a:pt x="221292" y="30336"/>
                </a:lnTo>
                <a:lnTo>
                  <a:pt x="230357" y="30060"/>
                </a:lnTo>
                <a:lnTo>
                  <a:pt x="323756" y="30060"/>
                </a:lnTo>
                <a:lnTo>
                  <a:pt x="309138" y="21260"/>
                </a:lnTo>
                <a:lnTo>
                  <a:pt x="302292" y="17449"/>
                </a:lnTo>
                <a:lnTo>
                  <a:pt x="288793" y="11088"/>
                </a:lnTo>
                <a:lnTo>
                  <a:pt x="281895" y="8437"/>
                </a:lnTo>
                <a:lnTo>
                  <a:pt x="274936" y="6381"/>
                </a:lnTo>
                <a:lnTo>
                  <a:pt x="267958" y="4203"/>
                </a:lnTo>
                <a:lnTo>
                  <a:pt x="260797" y="2644"/>
                </a:lnTo>
                <a:lnTo>
                  <a:pt x="253537" y="1723"/>
                </a:lnTo>
                <a:lnTo>
                  <a:pt x="246169" y="514"/>
                </a:lnTo>
                <a:lnTo>
                  <a:pt x="238247" y="0"/>
                </a:lnTo>
                <a:close/>
              </a:path>
              <a:path w="461009" h="483234">
                <a:moveTo>
                  <a:pt x="323756" y="30060"/>
                </a:moveTo>
                <a:lnTo>
                  <a:pt x="230357" y="30060"/>
                </a:lnTo>
                <a:lnTo>
                  <a:pt x="239697" y="30336"/>
                </a:lnTo>
                <a:lnTo>
                  <a:pt x="239452" y="30336"/>
                </a:lnTo>
                <a:lnTo>
                  <a:pt x="282666" y="41586"/>
                </a:lnTo>
                <a:lnTo>
                  <a:pt x="298423" y="50293"/>
                </a:lnTo>
                <a:lnTo>
                  <a:pt x="313415" y="59093"/>
                </a:lnTo>
                <a:lnTo>
                  <a:pt x="361709" y="78932"/>
                </a:lnTo>
                <a:lnTo>
                  <a:pt x="412456" y="88867"/>
                </a:lnTo>
                <a:lnTo>
                  <a:pt x="429828" y="90213"/>
                </a:lnTo>
                <a:lnTo>
                  <a:pt x="429828" y="181605"/>
                </a:lnTo>
                <a:lnTo>
                  <a:pt x="425355" y="225121"/>
                </a:lnTo>
                <a:lnTo>
                  <a:pt x="412422" y="266273"/>
                </a:lnTo>
                <a:lnTo>
                  <a:pt x="392636" y="304504"/>
                </a:lnTo>
                <a:lnTo>
                  <a:pt x="366858" y="339561"/>
                </a:lnTo>
                <a:lnTo>
                  <a:pt x="336485" y="371376"/>
                </a:lnTo>
                <a:lnTo>
                  <a:pt x="302982" y="400331"/>
                </a:lnTo>
                <a:lnTo>
                  <a:pt x="267199" y="425903"/>
                </a:lnTo>
                <a:lnTo>
                  <a:pt x="230357" y="448585"/>
                </a:lnTo>
                <a:lnTo>
                  <a:pt x="286583" y="448585"/>
                </a:lnTo>
                <a:lnTo>
                  <a:pt x="319612" y="425124"/>
                </a:lnTo>
                <a:lnTo>
                  <a:pt x="357351" y="393246"/>
                </a:lnTo>
                <a:lnTo>
                  <a:pt x="391082" y="357888"/>
                </a:lnTo>
                <a:lnTo>
                  <a:pt x="419459" y="319436"/>
                </a:lnTo>
                <a:lnTo>
                  <a:pt x="441412" y="277037"/>
                </a:lnTo>
                <a:lnTo>
                  <a:pt x="455689" y="231218"/>
                </a:lnTo>
                <a:lnTo>
                  <a:pt x="460710" y="181605"/>
                </a:lnTo>
                <a:lnTo>
                  <a:pt x="460714" y="60484"/>
                </a:lnTo>
                <a:lnTo>
                  <a:pt x="454433" y="60484"/>
                </a:lnTo>
                <a:lnTo>
                  <a:pt x="441088" y="60121"/>
                </a:lnTo>
                <a:lnTo>
                  <a:pt x="385693" y="53980"/>
                </a:lnTo>
                <a:lnTo>
                  <a:pt x="341886" y="39476"/>
                </a:lnTo>
                <a:lnTo>
                  <a:pt x="324653" y="30597"/>
                </a:lnTo>
                <a:lnTo>
                  <a:pt x="323756" y="300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5778" y="3878802"/>
            <a:ext cx="143097" cy="122654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5537239" y="3784333"/>
            <a:ext cx="235274" cy="315753"/>
          </a:xfrm>
          <a:custGeom>
            <a:avLst/>
            <a:gdLst/>
            <a:ahLst/>
            <a:cxnLst/>
            <a:rect l="l" t="t" r="r" b="b"/>
            <a:pathLst>
              <a:path w="387984" h="520700">
                <a:moveTo>
                  <a:pt x="193711" y="0"/>
                </a:moveTo>
                <a:lnTo>
                  <a:pt x="155743" y="3785"/>
                </a:lnTo>
                <a:lnTo>
                  <a:pt x="86240" y="32800"/>
                </a:lnTo>
                <a:lnTo>
                  <a:pt x="56736" y="57180"/>
                </a:lnTo>
                <a:lnTo>
                  <a:pt x="32545" y="86913"/>
                </a:lnTo>
                <a:lnTo>
                  <a:pt x="3756" y="156960"/>
                </a:lnTo>
                <a:lnTo>
                  <a:pt x="0" y="195224"/>
                </a:lnTo>
                <a:lnTo>
                  <a:pt x="30267" y="305281"/>
                </a:lnTo>
                <a:lnTo>
                  <a:pt x="96855" y="410549"/>
                </a:lnTo>
                <a:lnTo>
                  <a:pt x="163443" y="489498"/>
                </a:lnTo>
                <a:lnTo>
                  <a:pt x="193711" y="520599"/>
                </a:lnTo>
                <a:lnTo>
                  <a:pt x="223978" y="489498"/>
                </a:lnTo>
                <a:lnTo>
                  <a:pt x="236716" y="474396"/>
                </a:lnTo>
                <a:lnTo>
                  <a:pt x="193711" y="474396"/>
                </a:lnTo>
                <a:lnTo>
                  <a:pt x="175086" y="454209"/>
                </a:lnTo>
                <a:lnTo>
                  <a:pt x="139466" y="412387"/>
                </a:lnTo>
                <a:lnTo>
                  <a:pt x="105093" y="366985"/>
                </a:lnTo>
                <a:lnTo>
                  <a:pt x="72939" y="316723"/>
                </a:lnTo>
                <a:lnTo>
                  <a:pt x="47785" y="265153"/>
                </a:lnTo>
                <a:lnTo>
                  <a:pt x="34086" y="217094"/>
                </a:lnTo>
                <a:lnTo>
                  <a:pt x="32285" y="195224"/>
                </a:lnTo>
                <a:lnTo>
                  <a:pt x="35415" y="163337"/>
                </a:lnTo>
                <a:lnTo>
                  <a:pt x="59406" y="104965"/>
                </a:lnTo>
                <a:lnTo>
                  <a:pt x="104152" y="59870"/>
                </a:lnTo>
                <a:lnTo>
                  <a:pt x="162071" y="35692"/>
                </a:lnTo>
                <a:lnTo>
                  <a:pt x="193711" y="32537"/>
                </a:lnTo>
                <a:lnTo>
                  <a:pt x="300694" y="32537"/>
                </a:lnTo>
                <a:lnTo>
                  <a:pt x="267841" y="14860"/>
                </a:lnTo>
                <a:lnTo>
                  <a:pt x="231679" y="3785"/>
                </a:lnTo>
                <a:lnTo>
                  <a:pt x="193711" y="0"/>
                </a:lnTo>
                <a:close/>
              </a:path>
              <a:path w="387984" h="520700">
                <a:moveTo>
                  <a:pt x="300694" y="32537"/>
                </a:moveTo>
                <a:lnTo>
                  <a:pt x="193711" y="32537"/>
                </a:lnTo>
                <a:lnTo>
                  <a:pt x="225351" y="35692"/>
                </a:lnTo>
                <a:lnTo>
                  <a:pt x="255486" y="44921"/>
                </a:lnTo>
                <a:lnTo>
                  <a:pt x="307856" y="80187"/>
                </a:lnTo>
                <a:lnTo>
                  <a:pt x="342849" y="132967"/>
                </a:lnTo>
                <a:lnTo>
                  <a:pt x="355137" y="195224"/>
                </a:lnTo>
                <a:lnTo>
                  <a:pt x="353332" y="217094"/>
                </a:lnTo>
                <a:lnTo>
                  <a:pt x="339623" y="265153"/>
                </a:lnTo>
                <a:lnTo>
                  <a:pt x="314483" y="316723"/>
                </a:lnTo>
                <a:lnTo>
                  <a:pt x="282329" y="366985"/>
                </a:lnTo>
                <a:lnTo>
                  <a:pt x="247955" y="412387"/>
                </a:lnTo>
                <a:lnTo>
                  <a:pt x="212335" y="454209"/>
                </a:lnTo>
                <a:lnTo>
                  <a:pt x="193711" y="474396"/>
                </a:lnTo>
                <a:lnTo>
                  <a:pt x="236716" y="474396"/>
                </a:lnTo>
                <a:lnTo>
                  <a:pt x="290567" y="410549"/>
                </a:lnTo>
                <a:lnTo>
                  <a:pt x="357155" y="305281"/>
                </a:lnTo>
                <a:lnTo>
                  <a:pt x="387422" y="195224"/>
                </a:lnTo>
                <a:lnTo>
                  <a:pt x="383666" y="156960"/>
                </a:lnTo>
                <a:lnTo>
                  <a:pt x="372677" y="120515"/>
                </a:lnTo>
                <a:lnTo>
                  <a:pt x="354876" y="86913"/>
                </a:lnTo>
                <a:lnTo>
                  <a:pt x="330685" y="57180"/>
                </a:lnTo>
                <a:lnTo>
                  <a:pt x="301182" y="32800"/>
                </a:lnTo>
                <a:lnTo>
                  <a:pt x="300694" y="32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33" name="object 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95973" y="3850409"/>
            <a:ext cx="117467" cy="117467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1117893" y="3809955"/>
            <a:ext cx="3238393" cy="266465"/>
          </a:xfrm>
          <a:custGeom>
            <a:avLst/>
            <a:gdLst/>
            <a:ahLst/>
            <a:cxnLst/>
            <a:rect l="l" t="t" r="r" b="b"/>
            <a:pathLst>
              <a:path w="5340350" h="439420">
                <a:moveTo>
                  <a:pt x="335292" y="387667"/>
                </a:moveTo>
                <a:lnTo>
                  <a:pt x="326936" y="338848"/>
                </a:lnTo>
                <a:lnTo>
                  <a:pt x="307086" y="296532"/>
                </a:lnTo>
                <a:lnTo>
                  <a:pt x="278307" y="262610"/>
                </a:lnTo>
                <a:lnTo>
                  <a:pt x="239179" y="235839"/>
                </a:lnTo>
                <a:lnTo>
                  <a:pt x="251447" y="223469"/>
                </a:lnTo>
                <a:lnTo>
                  <a:pt x="254520" y="219240"/>
                </a:lnTo>
                <a:lnTo>
                  <a:pt x="261696" y="209372"/>
                </a:lnTo>
                <a:lnTo>
                  <a:pt x="269760" y="193840"/>
                </a:lnTo>
                <a:lnTo>
                  <a:pt x="275488" y="177114"/>
                </a:lnTo>
                <a:lnTo>
                  <a:pt x="278676" y="159677"/>
                </a:lnTo>
                <a:lnTo>
                  <a:pt x="279260" y="142049"/>
                </a:lnTo>
                <a:lnTo>
                  <a:pt x="277253" y="124523"/>
                </a:lnTo>
                <a:lnTo>
                  <a:pt x="272669" y="107429"/>
                </a:lnTo>
                <a:lnTo>
                  <a:pt x="265620" y="91262"/>
                </a:lnTo>
                <a:lnTo>
                  <a:pt x="256336" y="76466"/>
                </a:lnTo>
                <a:lnTo>
                  <a:pt x="254558" y="74409"/>
                </a:lnTo>
                <a:lnTo>
                  <a:pt x="244983" y="63322"/>
                </a:lnTo>
                <a:lnTo>
                  <a:pt x="237477" y="56921"/>
                </a:lnTo>
                <a:lnTo>
                  <a:pt x="237477" y="146824"/>
                </a:lnTo>
                <a:lnTo>
                  <a:pt x="236118" y="161023"/>
                </a:lnTo>
                <a:lnTo>
                  <a:pt x="217004" y="198031"/>
                </a:lnTo>
                <a:lnTo>
                  <a:pt x="181292" y="217843"/>
                </a:lnTo>
                <a:lnTo>
                  <a:pt x="167601" y="219240"/>
                </a:lnTo>
                <a:lnTo>
                  <a:pt x="153898" y="217843"/>
                </a:lnTo>
                <a:lnTo>
                  <a:pt x="118186" y="198031"/>
                </a:lnTo>
                <a:lnTo>
                  <a:pt x="99072" y="161023"/>
                </a:lnTo>
                <a:lnTo>
                  <a:pt x="97726" y="146824"/>
                </a:lnTo>
                <a:lnTo>
                  <a:pt x="99072" y="132638"/>
                </a:lnTo>
                <a:lnTo>
                  <a:pt x="118186" y="95618"/>
                </a:lnTo>
                <a:lnTo>
                  <a:pt x="153898" y="75819"/>
                </a:lnTo>
                <a:lnTo>
                  <a:pt x="167601" y="74409"/>
                </a:lnTo>
                <a:lnTo>
                  <a:pt x="181292" y="75819"/>
                </a:lnTo>
                <a:lnTo>
                  <a:pt x="217004" y="95618"/>
                </a:lnTo>
                <a:lnTo>
                  <a:pt x="236118" y="132638"/>
                </a:lnTo>
                <a:lnTo>
                  <a:pt x="237477" y="146824"/>
                </a:lnTo>
                <a:lnTo>
                  <a:pt x="237477" y="56921"/>
                </a:lnTo>
                <a:lnTo>
                  <a:pt x="201231" y="36423"/>
                </a:lnTo>
                <a:lnTo>
                  <a:pt x="167589" y="31051"/>
                </a:lnTo>
                <a:lnTo>
                  <a:pt x="150507" y="32410"/>
                </a:lnTo>
                <a:lnTo>
                  <a:pt x="103403" y="52044"/>
                </a:lnTo>
                <a:lnTo>
                  <a:pt x="69545" y="91262"/>
                </a:lnTo>
                <a:lnTo>
                  <a:pt x="55905" y="142049"/>
                </a:lnTo>
                <a:lnTo>
                  <a:pt x="56489" y="159677"/>
                </a:lnTo>
                <a:lnTo>
                  <a:pt x="73469" y="209372"/>
                </a:lnTo>
                <a:lnTo>
                  <a:pt x="95986" y="235839"/>
                </a:lnTo>
                <a:lnTo>
                  <a:pt x="76149" y="247319"/>
                </a:lnTo>
                <a:lnTo>
                  <a:pt x="41973" y="277876"/>
                </a:lnTo>
                <a:lnTo>
                  <a:pt x="16802" y="316953"/>
                </a:lnTo>
                <a:lnTo>
                  <a:pt x="2705" y="361391"/>
                </a:lnTo>
                <a:lnTo>
                  <a:pt x="0" y="390563"/>
                </a:lnTo>
                <a:lnTo>
                  <a:pt x="723" y="392557"/>
                </a:lnTo>
                <a:lnTo>
                  <a:pt x="25539" y="407289"/>
                </a:lnTo>
                <a:lnTo>
                  <a:pt x="30899" y="405320"/>
                </a:lnTo>
                <a:lnTo>
                  <a:pt x="41960" y="386816"/>
                </a:lnTo>
                <a:lnTo>
                  <a:pt x="45377" y="362165"/>
                </a:lnTo>
                <a:lnTo>
                  <a:pt x="65062" y="317461"/>
                </a:lnTo>
                <a:lnTo>
                  <a:pt x="99669" y="283248"/>
                </a:lnTo>
                <a:lnTo>
                  <a:pt x="143687" y="264985"/>
                </a:lnTo>
                <a:lnTo>
                  <a:pt x="167601" y="262610"/>
                </a:lnTo>
                <a:lnTo>
                  <a:pt x="191516" y="264985"/>
                </a:lnTo>
                <a:lnTo>
                  <a:pt x="235521" y="283248"/>
                </a:lnTo>
                <a:lnTo>
                  <a:pt x="270141" y="317461"/>
                </a:lnTo>
                <a:lnTo>
                  <a:pt x="289814" y="362165"/>
                </a:lnTo>
                <a:lnTo>
                  <a:pt x="293306" y="389699"/>
                </a:lnTo>
                <a:lnTo>
                  <a:pt x="293928" y="392557"/>
                </a:lnTo>
                <a:lnTo>
                  <a:pt x="312381" y="408114"/>
                </a:lnTo>
                <a:lnTo>
                  <a:pt x="317957" y="407847"/>
                </a:lnTo>
                <a:lnTo>
                  <a:pt x="334937" y="390563"/>
                </a:lnTo>
                <a:lnTo>
                  <a:pt x="335292" y="387667"/>
                </a:lnTo>
                <a:close/>
              </a:path>
              <a:path w="5340350" h="439420">
                <a:moveTo>
                  <a:pt x="5340223" y="219710"/>
                </a:moveTo>
                <a:lnTo>
                  <a:pt x="5340096" y="213360"/>
                </a:lnTo>
                <a:lnTo>
                  <a:pt x="5340070" y="212090"/>
                </a:lnTo>
                <a:lnTo>
                  <a:pt x="5339346" y="205740"/>
                </a:lnTo>
                <a:lnTo>
                  <a:pt x="5338038" y="198120"/>
                </a:lnTo>
                <a:lnTo>
                  <a:pt x="5336146" y="190500"/>
                </a:lnTo>
                <a:lnTo>
                  <a:pt x="5333771" y="184150"/>
                </a:lnTo>
                <a:lnTo>
                  <a:pt x="5331041" y="177800"/>
                </a:lnTo>
                <a:lnTo>
                  <a:pt x="5327942" y="170180"/>
                </a:lnTo>
                <a:lnTo>
                  <a:pt x="5324487" y="163830"/>
                </a:lnTo>
                <a:lnTo>
                  <a:pt x="5320627" y="158750"/>
                </a:lnTo>
                <a:lnTo>
                  <a:pt x="5316321" y="152400"/>
                </a:lnTo>
                <a:lnTo>
                  <a:pt x="5311584" y="147320"/>
                </a:lnTo>
                <a:lnTo>
                  <a:pt x="5306415" y="140970"/>
                </a:lnTo>
                <a:lnTo>
                  <a:pt x="5300878" y="135890"/>
                </a:lnTo>
                <a:lnTo>
                  <a:pt x="5295049" y="132080"/>
                </a:lnTo>
                <a:lnTo>
                  <a:pt x="5288927" y="128270"/>
                </a:lnTo>
                <a:lnTo>
                  <a:pt x="5282514" y="124460"/>
                </a:lnTo>
                <a:lnTo>
                  <a:pt x="5287188" y="119380"/>
                </a:lnTo>
                <a:lnTo>
                  <a:pt x="5291264" y="113030"/>
                </a:lnTo>
                <a:lnTo>
                  <a:pt x="5292661" y="110490"/>
                </a:lnTo>
                <a:lnTo>
                  <a:pt x="5294757" y="106680"/>
                </a:lnTo>
                <a:lnTo>
                  <a:pt x="5302923" y="73660"/>
                </a:lnTo>
                <a:lnTo>
                  <a:pt x="5302542" y="66040"/>
                </a:lnTo>
                <a:lnTo>
                  <a:pt x="5289728" y="33020"/>
                </a:lnTo>
                <a:lnTo>
                  <a:pt x="5285486" y="26670"/>
                </a:lnTo>
                <a:lnTo>
                  <a:pt x="5280774" y="21590"/>
                </a:lnTo>
                <a:lnTo>
                  <a:pt x="5275580" y="16510"/>
                </a:lnTo>
                <a:lnTo>
                  <a:pt x="5269916" y="12700"/>
                </a:lnTo>
                <a:lnTo>
                  <a:pt x="5265813" y="10160"/>
                </a:lnTo>
                <a:lnTo>
                  <a:pt x="5265813" y="78740"/>
                </a:lnTo>
                <a:lnTo>
                  <a:pt x="5264836" y="83820"/>
                </a:lnTo>
                <a:lnTo>
                  <a:pt x="5233555" y="110490"/>
                </a:lnTo>
                <a:lnTo>
                  <a:pt x="5223268" y="110490"/>
                </a:lnTo>
                <a:lnTo>
                  <a:pt x="5191988" y="83820"/>
                </a:lnTo>
                <a:lnTo>
                  <a:pt x="5191010" y="78740"/>
                </a:lnTo>
                <a:lnTo>
                  <a:pt x="5191010" y="73660"/>
                </a:lnTo>
                <a:lnTo>
                  <a:pt x="5190820" y="68580"/>
                </a:lnTo>
                <a:lnTo>
                  <a:pt x="5218214" y="38100"/>
                </a:lnTo>
                <a:lnTo>
                  <a:pt x="5223065" y="36830"/>
                </a:lnTo>
                <a:lnTo>
                  <a:pt x="5233365" y="36830"/>
                </a:lnTo>
                <a:lnTo>
                  <a:pt x="5264645" y="63500"/>
                </a:lnTo>
                <a:lnTo>
                  <a:pt x="5265623" y="68580"/>
                </a:lnTo>
                <a:lnTo>
                  <a:pt x="5265623" y="73660"/>
                </a:lnTo>
                <a:lnTo>
                  <a:pt x="5265813" y="78740"/>
                </a:lnTo>
                <a:lnTo>
                  <a:pt x="5265813" y="10160"/>
                </a:lnTo>
                <a:lnTo>
                  <a:pt x="5263781" y="8890"/>
                </a:lnTo>
                <a:lnTo>
                  <a:pt x="5257165" y="6350"/>
                </a:lnTo>
                <a:lnTo>
                  <a:pt x="5243106" y="1270"/>
                </a:lnTo>
                <a:lnTo>
                  <a:pt x="5235803" y="1270"/>
                </a:lnTo>
                <a:lnTo>
                  <a:pt x="5228310" y="0"/>
                </a:lnTo>
                <a:lnTo>
                  <a:pt x="5220589" y="1270"/>
                </a:lnTo>
                <a:lnTo>
                  <a:pt x="5213159" y="1270"/>
                </a:lnTo>
                <a:lnTo>
                  <a:pt x="5206022" y="3810"/>
                </a:lnTo>
                <a:lnTo>
                  <a:pt x="5199177" y="6350"/>
                </a:lnTo>
                <a:lnTo>
                  <a:pt x="5192674" y="10160"/>
                </a:lnTo>
                <a:lnTo>
                  <a:pt x="5186565" y="12700"/>
                </a:lnTo>
                <a:lnTo>
                  <a:pt x="5180863" y="17780"/>
                </a:lnTo>
                <a:lnTo>
                  <a:pt x="5175567" y="21590"/>
                </a:lnTo>
                <a:lnTo>
                  <a:pt x="5170741" y="26670"/>
                </a:lnTo>
                <a:lnTo>
                  <a:pt x="5166461" y="33020"/>
                </a:lnTo>
                <a:lnTo>
                  <a:pt x="5162728" y="38100"/>
                </a:lnTo>
                <a:lnTo>
                  <a:pt x="5159540" y="45720"/>
                </a:lnTo>
                <a:lnTo>
                  <a:pt x="5156987" y="52070"/>
                </a:lnTo>
                <a:lnTo>
                  <a:pt x="5155171" y="58420"/>
                </a:lnTo>
                <a:lnTo>
                  <a:pt x="5154079" y="66040"/>
                </a:lnTo>
                <a:lnTo>
                  <a:pt x="5153711" y="73660"/>
                </a:lnTo>
                <a:lnTo>
                  <a:pt x="5154079" y="78740"/>
                </a:lnTo>
                <a:lnTo>
                  <a:pt x="5154168" y="80010"/>
                </a:lnTo>
                <a:lnTo>
                  <a:pt x="5169573" y="119380"/>
                </a:lnTo>
                <a:lnTo>
                  <a:pt x="5174107" y="124460"/>
                </a:lnTo>
                <a:lnTo>
                  <a:pt x="5162715" y="130810"/>
                </a:lnTo>
                <a:lnTo>
                  <a:pt x="5152402" y="139700"/>
                </a:lnTo>
                <a:lnTo>
                  <a:pt x="5143182" y="148590"/>
                </a:lnTo>
                <a:lnTo>
                  <a:pt x="5135067" y="160020"/>
                </a:lnTo>
                <a:lnTo>
                  <a:pt x="5126520" y="148590"/>
                </a:lnTo>
                <a:lnTo>
                  <a:pt x="5125326" y="147320"/>
                </a:lnTo>
                <a:lnTo>
                  <a:pt x="5116919" y="138430"/>
                </a:lnTo>
                <a:lnTo>
                  <a:pt x="5116411" y="138074"/>
                </a:lnTo>
                <a:lnTo>
                  <a:pt x="5116411" y="219710"/>
                </a:lnTo>
                <a:lnTo>
                  <a:pt x="5116030" y="227330"/>
                </a:lnTo>
                <a:lnTo>
                  <a:pt x="5098986" y="266700"/>
                </a:lnTo>
                <a:lnTo>
                  <a:pt x="5063718" y="290830"/>
                </a:lnTo>
                <a:lnTo>
                  <a:pt x="5049291" y="293370"/>
                </a:lnTo>
                <a:lnTo>
                  <a:pt x="5034089" y="293370"/>
                </a:lnTo>
                <a:lnTo>
                  <a:pt x="4994364" y="276860"/>
                </a:lnTo>
                <a:lnTo>
                  <a:pt x="4979949" y="260350"/>
                </a:lnTo>
                <a:lnTo>
                  <a:pt x="4976215" y="255270"/>
                </a:lnTo>
                <a:lnTo>
                  <a:pt x="4967211" y="219710"/>
                </a:lnTo>
                <a:lnTo>
                  <a:pt x="4967694" y="213360"/>
                </a:lnTo>
                <a:lnTo>
                  <a:pt x="4984521" y="173990"/>
                </a:lnTo>
                <a:lnTo>
                  <a:pt x="5019789" y="149860"/>
                </a:lnTo>
                <a:lnTo>
                  <a:pt x="5034216" y="147320"/>
                </a:lnTo>
                <a:lnTo>
                  <a:pt x="5049291" y="147320"/>
                </a:lnTo>
                <a:lnTo>
                  <a:pt x="5089233" y="163830"/>
                </a:lnTo>
                <a:lnTo>
                  <a:pt x="5113134" y="198120"/>
                </a:lnTo>
                <a:lnTo>
                  <a:pt x="5116411" y="219710"/>
                </a:lnTo>
                <a:lnTo>
                  <a:pt x="5116411" y="138074"/>
                </a:lnTo>
                <a:lnTo>
                  <a:pt x="5082083" y="118110"/>
                </a:lnTo>
                <a:lnTo>
                  <a:pt x="5055705" y="110490"/>
                </a:lnTo>
                <a:lnTo>
                  <a:pt x="5027790" y="110490"/>
                </a:lnTo>
                <a:lnTo>
                  <a:pt x="4988776" y="123190"/>
                </a:lnTo>
                <a:lnTo>
                  <a:pt x="4956975" y="148590"/>
                </a:lnTo>
                <a:lnTo>
                  <a:pt x="4948555" y="160020"/>
                </a:lnTo>
                <a:lnTo>
                  <a:pt x="4940427" y="148590"/>
                </a:lnTo>
                <a:lnTo>
                  <a:pt x="4939119" y="147320"/>
                </a:lnTo>
                <a:lnTo>
                  <a:pt x="4931219" y="139700"/>
                </a:lnTo>
                <a:lnTo>
                  <a:pt x="4920907" y="130810"/>
                </a:lnTo>
                <a:lnTo>
                  <a:pt x="4909502" y="124460"/>
                </a:lnTo>
                <a:lnTo>
                  <a:pt x="4914163" y="119380"/>
                </a:lnTo>
                <a:lnTo>
                  <a:pt x="4918253" y="113030"/>
                </a:lnTo>
                <a:lnTo>
                  <a:pt x="4919650" y="110490"/>
                </a:lnTo>
                <a:lnTo>
                  <a:pt x="4921745" y="106680"/>
                </a:lnTo>
                <a:lnTo>
                  <a:pt x="4929898" y="73660"/>
                </a:lnTo>
                <a:lnTo>
                  <a:pt x="4929517" y="66040"/>
                </a:lnTo>
                <a:lnTo>
                  <a:pt x="4916716" y="33020"/>
                </a:lnTo>
                <a:lnTo>
                  <a:pt x="4912474" y="26670"/>
                </a:lnTo>
                <a:lnTo>
                  <a:pt x="4907762" y="21590"/>
                </a:lnTo>
                <a:lnTo>
                  <a:pt x="4902568" y="16510"/>
                </a:lnTo>
                <a:lnTo>
                  <a:pt x="4896904" y="12700"/>
                </a:lnTo>
                <a:lnTo>
                  <a:pt x="4892802" y="10160"/>
                </a:lnTo>
                <a:lnTo>
                  <a:pt x="4892802" y="78740"/>
                </a:lnTo>
                <a:lnTo>
                  <a:pt x="4891824" y="83820"/>
                </a:lnTo>
                <a:lnTo>
                  <a:pt x="4860544" y="110490"/>
                </a:lnTo>
                <a:lnTo>
                  <a:pt x="4850257" y="110490"/>
                </a:lnTo>
                <a:lnTo>
                  <a:pt x="4818977" y="83820"/>
                </a:lnTo>
                <a:lnTo>
                  <a:pt x="4817999" y="78740"/>
                </a:lnTo>
                <a:lnTo>
                  <a:pt x="4817999" y="73660"/>
                </a:lnTo>
                <a:lnTo>
                  <a:pt x="4817808" y="68580"/>
                </a:lnTo>
                <a:lnTo>
                  <a:pt x="4845202" y="38100"/>
                </a:lnTo>
                <a:lnTo>
                  <a:pt x="4850054" y="36830"/>
                </a:lnTo>
                <a:lnTo>
                  <a:pt x="4860353" y="36830"/>
                </a:lnTo>
                <a:lnTo>
                  <a:pt x="4891633" y="63500"/>
                </a:lnTo>
                <a:lnTo>
                  <a:pt x="4892599" y="68580"/>
                </a:lnTo>
                <a:lnTo>
                  <a:pt x="4892599" y="73660"/>
                </a:lnTo>
                <a:lnTo>
                  <a:pt x="4892802" y="78740"/>
                </a:lnTo>
                <a:lnTo>
                  <a:pt x="4892802" y="10160"/>
                </a:lnTo>
                <a:lnTo>
                  <a:pt x="4890770" y="8890"/>
                </a:lnTo>
                <a:lnTo>
                  <a:pt x="4884153" y="6350"/>
                </a:lnTo>
                <a:lnTo>
                  <a:pt x="4870094" y="1270"/>
                </a:lnTo>
                <a:lnTo>
                  <a:pt x="4862792" y="1270"/>
                </a:lnTo>
                <a:lnTo>
                  <a:pt x="4855299" y="0"/>
                </a:lnTo>
                <a:lnTo>
                  <a:pt x="4847577" y="1270"/>
                </a:lnTo>
                <a:lnTo>
                  <a:pt x="4840148" y="1270"/>
                </a:lnTo>
                <a:lnTo>
                  <a:pt x="4833010" y="3810"/>
                </a:lnTo>
                <a:lnTo>
                  <a:pt x="4826165" y="6350"/>
                </a:lnTo>
                <a:lnTo>
                  <a:pt x="4819662" y="10160"/>
                </a:lnTo>
                <a:lnTo>
                  <a:pt x="4813554" y="12700"/>
                </a:lnTo>
                <a:lnTo>
                  <a:pt x="4807851" y="17780"/>
                </a:lnTo>
                <a:lnTo>
                  <a:pt x="4802556" y="21590"/>
                </a:lnTo>
                <a:lnTo>
                  <a:pt x="4797730" y="26670"/>
                </a:lnTo>
                <a:lnTo>
                  <a:pt x="4793450" y="33020"/>
                </a:lnTo>
                <a:lnTo>
                  <a:pt x="4789716" y="38100"/>
                </a:lnTo>
                <a:lnTo>
                  <a:pt x="4786528" y="45720"/>
                </a:lnTo>
                <a:lnTo>
                  <a:pt x="4783975" y="52070"/>
                </a:lnTo>
                <a:lnTo>
                  <a:pt x="4782159" y="58420"/>
                </a:lnTo>
                <a:lnTo>
                  <a:pt x="4781067" y="66040"/>
                </a:lnTo>
                <a:lnTo>
                  <a:pt x="4780699" y="73660"/>
                </a:lnTo>
                <a:lnTo>
                  <a:pt x="4781067" y="78740"/>
                </a:lnTo>
                <a:lnTo>
                  <a:pt x="4781156" y="80010"/>
                </a:lnTo>
                <a:lnTo>
                  <a:pt x="4796561" y="119380"/>
                </a:lnTo>
                <a:lnTo>
                  <a:pt x="4801095" y="124460"/>
                </a:lnTo>
                <a:lnTo>
                  <a:pt x="4794796" y="128270"/>
                </a:lnTo>
                <a:lnTo>
                  <a:pt x="4762728" y="158750"/>
                </a:lnTo>
                <a:lnTo>
                  <a:pt x="4745698" y="198120"/>
                </a:lnTo>
                <a:lnTo>
                  <a:pt x="4743399" y="219710"/>
                </a:lnTo>
                <a:lnTo>
                  <a:pt x="4780699" y="219710"/>
                </a:lnTo>
                <a:lnTo>
                  <a:pt x="4781194" y="213360"/>
                </a:lnTo>
                <a:lnTo>
                  <a:pt x="4782375" y="205740"/>
                </a:lnTo>
                <a:lnTo>
                  <a:pt x="4802848" y="168910"/>
                </a:lnTo>
                <a:lnTo>
                  <a:pt x="4847704" y="147320"/>
                </a:lnTo>
                <a:lnTo>
                  <a:pt x="4862792" y="147320"/>
                </a:lnTo>
                <a:lnTo>
                  <a:pt x="4902733" y="163830"/>
                </a:lnTo>
                <a:lnTo>
                  <a:pt x="4926622" y="198120"/>
                </a:lnTo>
                <a:lnTo>
                  <a:pt x="4929898" y="219710"/>
                </a:lnTo>
                <a:lnTo>
                  <a:pt x="4930775" y="232410"/>
                </a:lnTo>
                <a:lnTo>
                  <a:pt x="4942141" y="269240"/>
                </a:lnTo>
                <a:lnTo>
                  <a:pt x="4965306" y="300990"/>
                </a:lnTo>
                <a:lnTo>
                  <a:pt x="4975364" y="308610"/>
                </a:lnTo>
                <a:lnTo>
                  <a:pt x="4966005" y="313690"/>
                </a:lnTo>
                <a:lnTo>
                  <a:pt x="4957153" y="318770"/>
                </a:lnTo>
                <a:lnTo>
                  <a:pt x="4948809" y="325120"/>
                </a:lnTo>
                <a:lnTo>
                  <a:pt x="4940973" y="332740"/>
                </a:lnTo>
                <a:lnTo>
                  <a:pt x="4933670" y="339090"/>
                </a:lnTo>
                <a:lnTo>
                  <a:pt x="4909959" y="372110"/>
                </a:lnTo>
                <a:lnTo>
                  <a:pt x="4895888" y="408940"/>
                </a:lnTo>
                <a:lnTo>
                  <a:pt x="4892599" y="439420"/>
                </a:lnTo>
                <a:lnTo>
                  <a:pt x="4929898" y="439420"/>
                </a:lnTo>
                <a:lnTo>
                  <a:pt x="4930584" y="429260"/>
                </a:lnTo>
                <a:lnTo>
                  <a:pt x="4932311" y="417830"/>
                </a:lnTo>
                <a:lnTo>
                  <a:pt x="4949279" y="378460"/>
                </a:lnTo>
                <a:lnTo>
                  <a:pt x="4955654" y="370840"/>
                </a:lnTo>
                <a:lnTo>
                  <a:pt x="4962830" y="361950"/>
                </a:lnTo>
                <a:lnTo>
                  <a:pt x="4998390" y="339090"/>
                </a:lnTo>
                <a:lnTo>
                  <a:pt x="5030457" y="330200"/>
                </a:lnTo>
                <a:lnTo>
                  <a:pt x="5053266" y="330200"/>
                </a:lnTo>
                <a:lnTo>
                  <a:pt x="5094998" y="344170"/>
                </a:lnTo>
                <a:lnTo>
                  <a:pt x="5128082" y="370840"/>
                </a:lnTo>
                <a:lnTo>
                  <a:pt x="5134546" y="378460"/>
                </a:lnTo>
                <a:lnTo>
                  <a:pt x="5151526" y="417830"/>
                </a:lnTo>
                <a:lnTo>
                  <a:pt x="5153711" y="439420"/>
                </a:lnTo>
                <a:lnTo>
                  <a:pt x="5191010" y="439420"/>
                </a:lnTo>
                <a:lnTo>
                  <a:pt x="5185181" y="398780"/>
                </a:lnTo>
                <a:lnTo>
                  <a:pt x="5168570" y="363220"/>
                </a:lnTo>
                <a:lnTo>
                  <a:pt x="5142344" y="331470"/>
                </a:lnTo>
                <a:lnTo>
                  <a:pt x="5140782" y="330200"/>
                </a:lnTo>
                <a:lnTo>
                  <a:pt x="5134534" y="325120"/>
                </a:lnTo>
                <a:lnTo>
                  <a:pt x="5126253" y="318770"/>
                </a:lnTo>
                <a:lnTo>
                  <a:pt x="5117490" y="313690"/>
                </a:lnTo>
                <a:lnTo>
                  <a:pt x="5108257" y="308610"/>
                </a:lnTo>
                <a:lnTo>
                  <a:pt x="5118430" y="300990"/>
                </a:lnTo>
                <a:lnTo>
                  <a:pt x="5141760" y="269240"/>
                </a:lnTo>
                <a:lnTo>
                  <a:pt x="5152961" y="232410"/>
                </a:lnTo>
                <a:lnTo>
                  <a:pt x="5153711" y="219710"/>
                </a:lnTo>
                <a:lnTo>
                  <a:pt x="5154206" y="213360"/>
                </a:lnTo>
                <a:lnTo>
                  <a:pt x="5171033" y="173990"/>
                </a:lnTo>
                <a:lnTo>
                  <a:pt x="5206301" y="149860"/>
                </a:lnTo>
                <a:lnTo>
                  <a:pt x="5220716" y="147320"/>
                </a:lnTo>
                <a:lnTo>
                  <a:pt x="5235803" y="147320"/>
                </a:lnTo>
                <a:lnTo>
                  <a:pt x="5275745" y="163830"/>
                </a:lnTo>
                <a:lnTo>
                  <a:pt x="5299646" y="198120"/>
                </a:lnTo>
                <a:lnTo>
                  <a:pt x="5302923" y="219710"/>
                </a:lnTo>
                <a:lnTo>
                  <a:pt x="5340223" y="219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11487132" y="6452138"/>
            <a:ext cx="166733" cy="103967"/>
          </a:xfrm>
          <a:custGeom>
            <a:avLst/>
            <a:gdLst/>
            <a:ahLst/>
            <a:cxnLst/>
            <a:rect l="l" t="t" r="r" b="b"/>
            <a:pathLst>
              <a:path w="274955" h="171450">
                <a:moveTo>
                  <a:pt x="69459" y="0"/>
                </a:moveTo>
                <a:lnTo>
                  <a:pt x="26344" y="15818"/>
                </a:lnTo>
                <a:lnTo>
                  <a:pt x="5061" y="49909"/>
                </a:lnTo>
                <a:lnTo>
                  <a:pt x="0" y="85635"/>
                </a:lnTo>
                <a:lnTo>
                  <a:pt x="564" y="98510"/>
                </a:lnTo>
                <a:lnTo>
                  <a:pt x="2259" y="110493"/>
                </a:lnTo>
                <a:lnTo>
                  <a:pt x="5027" y="121360"/>
                </a:lnTo>
                <a:lnTo>
                  <a:pt x="5084" y="121583"/>
                </a:lnTo>
                <a:lnTo>
                  <a:pt x="26344" y="155600"/>
                </a:lnTo>
                <a:lnTo>
                  <a:pt x="69459" y="171270"/>
                </a:lnTo>
                <a:lnTo>
                  <a:pt x="79182" y="170645"/>
                </a:lnTo>
                <a:lnTo>
                  <a:pt x="119353" y="148790"/>
                </a:lnTo>
                <a:lnTo>
                  <a:pt x="122576" y="144390"/>
                </a:lnTo>
                <a:lnTo>
                  <a:pt x="69459" y="144390"/>
                </a:lnTo>
                <a:lnTo>
                  <a:pt x="61104" y="143468"/>
                </a:lnTo>
                <a:lnTo>
                  <a:pt x="33718" y="111266"/>
                </a:lnTo>
                <a:lnTo>
                  <a:pt x="31161" y="85635"/>
                </a:lnTo>
                <a:lnTo>
                  <a:pt x="31760" y="72774"/>
                </a:lnTo>
                <a:lnTo>
                  <a:pt x="47069" y="35175"/>
                </a:lnTo>
                <a:lnTo>
                  <a:pt x="69459" y="26879"/>
                </a:lnTo>
                <a:lnTo>
                  <a:pt x="122477" y="26879"/>
                </a:lnTo>
                <a:lnTo>
                  <a:pt x="119353" y="22598"/>
                </a:lnTo>
                <a:lnTo>
                  <a:pt x="79182" y="639"/>
                </a:lnTo>
                <a:lnTo>
                  <a:pt x="69459" y="0"/>
                </a:lnTo>
                <a:close/>
              </a:path>
              <a:path w="274955" h="171450">
                <a:moveTo>
                  <a:pt x="122477" y="26879"/>
                </a:moveTo>
                <a:lnTo>
                  <a:pt x="69459" y="26879"/>
                </a:lnTo>
                <a:lnTo>
                  <a:pt x="77904" y="27801"/>
                </a:lnTo>
                <a:lnTo>
                  <a:pt x="85397" y="30566"/>
                </a:lnTo>
                <a:lnTo>
                  <a:pt x="107341" y="71912"/>
                </a:lnTo>
                <a:lnTo>
                  <a:pt x="107995" y="85635"/>
                </a:lnTo>
                <a:lnTo>
                  <a:pt x="107381" y="98510"/>
                </a:lnTo>
                <a:lnTo>
                  <a:pt x="91938" y="136094"/>
                </a:lnTo>
                <a:lnTo>
                  <a:pt x="69459" y="144390"/>
                </a:lnTo>
                <a:lnTo>
                  <a:pt x="122576" y="144390"/>
                </a:lnTo>
                <a:lnTo>
                  <a:pt x="138472" y="99357"/>
                </a:lnTo>
                <a:lnTo>
                  <a:pt x="138592" y="98510"/>
                </a:lnTo>
                <a:lnTo>
                  <a:pt x="139156" y="85635"/>
                </a:lnTo>
                <a:lnTo>
                  <a:pt x="138592" y="72774"/>
                </a:lnTo>
                <a:lnTo>
                  <a:pt x="136897" y="60836"/>
                </a:lnTo>
                <a:lnTo>
                  <a:pt x="134095" y="49909"/>
                </a:lnTo>
                <a:lnTo>
                  <a:pt x="130117" y="39725"/>
                </a:lnTo>
                <a:lnTo>
                  <a:pt x="125166" y="30566"/>
                </a:lnTo>
                <a:lnTo>
                  <a:pt x="122477" y="26879"/>
                </a:lnTo>
                <a:close/>
              </a:path>
              <a:path w="274955" h="171450">
                <a:moveTo>
                  <a:pt x="263572" y="26879"/>
                </a:moveTo>
                <a:lnTo>
                  <a:pt x="216379" y="26879"/>
                </a:lnTo>
                <a:lnTo>
                  <a:pt x="224070" y="28941"/>
                </a:lnTo>
                <a:lnTo>
                  <a:pt x="234537" y="37187"/>
                </a:lnTo>
                <a:lnTo>
                  <a:pt x="237154" y="43134"/>
                </a:lnTo>
                <a:lnTo>
                  <a:pt x="237154" y="56138"/>
                </a:lnTo>
                <a:lnTo>
                  <a:pt x="235931" y="60955"/>
                </a:lnTo>
                <a:lnTo>
                  <a:pt x="235806" y="61451"/>
                </a:lnTo>
                <a:lnTo>
                  <a:pt x="233110" y="66842"/>
                </a:lnTo>
                <a:lnTo>
                  <a:pt x="230572" y="72076"/>
                </a:lnTo>
                <a:lnTo>
                  <a:pt x="225577" y="78260"/>
                </a:lnTo>
                <a:lnTo>
                  <a:pt x="151994" y="148196"/>
                </a:lnTo>
                <a:lnTo>
                  <a:pt x="151994" y="168891"/>
                </a:lnTo>
                <a:lnTo>
                  <a:pt x="274738" y="168891"/>
                </a:lnTo>
                <a:lnTo>
                  <a:pt x="274738" y="142725"/>
                </a:lnTo>
                <a:lnTo>
                  <a:pt x="196239" y="142725"/>
                </a:lnTo>
                <a:lnTo>
                  <a:pt x="240722" y="100383"/>
                </a:lnTo>
                <a:lnTo>
                  <a:pt x="265104" y="67214"/>
                </a:lnTo>
                <a:lnTo>
                  <a:pt x="268315" y="47812"/>
                </a:lnTo>
                <a:lnTo>
                  <a:pt x="267304" y="37331"/>
                </a:lnTo>
                <a:lnTo>
                  <a:pt x="264271" y="28009"/>
                </a:lnTo>
                <a:lnTo>
                  <a:pt x="263572" y="26879"/>
                </a:lnTo>
                <a:close/>
              </a:path>
              <a:path w="274955" h="171450">
                <a:moveTo>
                  <a:pt x="208846" y="0"/>
                </a:moveTo>
                <a:lnTo>
                  <a:pt x="163948" y="11313"/>
                </a:lnTo>
                <a:lnTo>
                  <a:pt x="145572" y="27593"/>
                </a:lnTo>
                <a:lnTo>
                  <a:pt x="167218" y="44244"/>
                </a:lnTo>
                <a:lnTo>
                  <a:pt x="174741" y="36647"/>
                </a:lnTo>
                <a:lnTo>
                  <a:pt x="183751" y="31221"/>
                </a:lnTo>
                <a:lnTo>
                  <a:pt x="194103" y="28009"/>
                </a:lnTo>
                <a:lnTo>
                  <a:pt x="193755" y="28009"/>
                </a:lnTo>
                <a:lnTo>
                  <a:pt x="206230" y="26879"/>
                </a:lnTo>
                <a:lnTo>
                  <a:pt x="263572" y="26879"/>
                </a:lnTo>
                <a:lnTo>
                  <a:pt x="259217" y="19847"/>
                </a:lnTo>
                <a:lnTo>
                  <a:pt x="252140" y="12845"/>
                </a:lnTo>
                <a:lnTo>
                  <a:pt x="243368" y="7225"/>
                </a:lnTo>
                <a:lnTo>
                  <a:pt x="233229" y="3211"/>
                </a:lnTo>
                <a:lnTo>
                  <a:pt x="221721" y="802"/>
                </a:lnTo>
                <a:lnTo>
                  <a:pt x="208846" y="0"/>
                </a:lnTo>
                <a:close/>
              </a:path>
            </a:pathLst>
          </a:custGeom>
          <a:solidFill>
            <a:srgbClr val="BFC4CD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4"/>
          <a:srcRect r="84205"/>
          <a:stretch/>
        </p:blipFill>
        <p:spPr>
          <a:xfrm>
            <a:off x="10478339" y="155707"/>
            <a:ext cx="359361" cy="451247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1096" y="188121"/>
            <a:ext cx="972071" cy="386420"/>
          </a:xfrm>
          <a:prstGeom prst="rect">
            <a:avLst/>
          </a:prstGeom>
        </p:spPr>
      </p:pic>
      <p:pic>
        <p:nvPicPr>
          <p:cNvPr id="43" name="object 160"/>
          <p:cNvPicPr/>
          <p:nvPr/>
        </p:nvPicPr>
        <p:blipFill>
          <a:blip r:embed="rId6" cstate="print"/>
          <a:stretch>
            <a:fillRect/>
          </a:stretch>
        </p:blipFill>
        <p:spPr>
          <a:xfrm rot="5400000">
            <a:off x="-3260758" y="3271568"/>
            <a:ext cx="6858001" cy="314867"/>
          </a:xfrm>
          <a:prstGeom prst="rect">
            <a:avLst/>
          </a:prstGeom>
          <a:ln>
            <a:noFill/>
          </a:ln>
        </p:spPr>
      </p:pic>
      <p:grpSp>
        <p:nvGrpSpPr>
          <p:cNvPr id="2" name="Группа 16"/>
          <p:cNvGrpSpPr/>
          <p:nvPr/>
        </p:nvGrpSpPr>
        <p:grpSpPr>
          <a:xfrm>
            <a:off x="-48285" y="2631282"/>
            <a:ext cx="12059432" cy="4060953"/>
            <a:chOff x="132905" y="2797440"/>
            <a:chExt cx="12059432" cy="4060953"/>
          </a:xfrm>
          <a:scene3d>
            <a:camera prst="obliqueBottomRight"/>
            <a:lightRig rig="threePt" dir="t"/>
          </a:scene3d>
        </p:grpSpPr>
        <p:sp>
          <p:nvSpPr>
            <p:cNvPr id="18" name="object 26"/>
            <p:cNvSpPr/>
            <p:nvPr/>
          </p:nvSpPr>
          <p:spPr>
            <a:xfrm>
              <a:off x="484879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9" name="object 27"/>
            <p:cNvSpPr/>
            <p:nvPr/>
          </p:nvSpPr>
          <p:spPr>
            <a:xfrm>
              <a:off x="589694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0" name="object 28"/>
            <p:cNvSpPr/>
            <p:nvPr/>
          </p:nvSpPr>
          <p:spPr>
            <a:xfrm>
              <a:off x="380096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1" name="object 29"/>
            <p:cNvSpPr/>
            <p:nvPr/>
          </p:nvSpPr>
          <p:spPr>
            <a:xfrm>
              <a:off x="275281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2" name="object 30"/>
            <p:cNvSpPr/>
            <p:nvPr/>
          </p:nvSpPr>
          <p:spPr>
            <a:xfrm>
              <a:off x="170482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3" name="object 31"/>
            <p:cNvSpPr/>
            <p:nvPr/>
          </p:nvSpPr>
          <p:spPr>
            <a:xfrm>
              <a:off x="132905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4" name="object 32"/>
            <p:cNvSpPr/>
            <p:nvPr/>
          </p:nvSpPr>
          <p:spPr>
            <a:xfrm>
              <a:off x="222881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5" name="object 33"/>
            <p:cNvSpPr/>
            <p:nvPr/>
          </p:nvSpPr>
          <p:spPr>
            <a:xfrm>
              <a:off x="4324958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6" name="object 34"/>
            <p:cNvSpPr/>
            <p:nvPr/>
          </p:nvSpPr>
          <p:spPr>
            <a:xfrm>
              <a:off x="6420785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7" name="object 58"/>
            <p:cNvSpPr/>
            <p:nvPr/>
          </p:nvSpPr>
          <p:spPr>
            <a:xfrm>
              <a:off x="9141652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8" name="object 59"/>
            <p:cNvSpPr/>
            <p:nvPr/>
          </p:nvSpPr>
          <p:spPr>
            <a:xfrm>
              <a:off x="10189800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29" name="object 60"/>
            <p:cNvSpPr/>
            <p:nvPr/>
          </p:nvSpPr>
          <p:spPr>
            <a:xfrm>
              <a:off x="809381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7" name="object 61"/>
            <p:cNvSpPr/>
            <p:nvPr/>
          </p:nvSpPr>
          <p:spPr>
            <a:xfrm>
              <a:off x="7045668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38" name="object 62"/>
            <p:cNvSpPr/>
            <p:nvPr/>
          </p:nvSpPr>
          <p:spPr>
            <a:xfrm>
              <a:off x="5997676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2" name="object 63"/>
            <p:cNvSpPr/>
            <p:nvPr/>
          </p:nvSpPr>
          <p:spPr>
            <a:xfrm>
              <a:off x="4425759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4" name="object 64"/>
            <p:cNvSpPr/>
            <p:nvPr/>
          </p:nvSpPr>
          <p:spPr>
            <a:xfrm>
              <a:off x="652167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5" name="object 65"/>
            <p:cNvSpPr/>
            <p:nvPr/>
          </p:nvSpPr>
          <p:spPr>
            <a:xfrm>
              <a:off x="8617812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6" name="object 66"/>
            <p:cNvSpPr/>
            <p:nvPr/>
          </p:nvSpPr>
          <p:spPr>
            <a:xfrm>
              <a:off x="10713639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7" name="object 77"/>
            <p:cNvSpPr/>
            <p:nvPr/>
          </p:nvSpPr>
          <p:spPr>
            <a:xfrm>
              <a:off x="11359097" y="2797440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8" name="object 78"/>
            <p:cNvSpPr/>
            <p:nvPr/>
          </p:nvSpPr>
          <p:spPr>
            <a:xfrm>
              <a:off x="10311104" y="279744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49" name="object 79"/>
            <p:cNvSpPr/>
            <p:nvPr/>
          </p:nvSpPr>
          <p:spPr>
            <a:xfrm>
              <a:off x="8739188" y="2797441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599"/>
                  </a:moveTo>
                  <a:lnTo>
                    <a:pt x="419061" y="60642"/>
                  </a:lnTo>
                  <a:lnTo>
                    <a:pt x="0" y="786599"/>
                  </a:lnTo>
                  <a:lnTo>
                    <a:pt x="838314" y="786599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0" name="object 80"/>
            <p:cNvSpPr/>
            <p:nvPr/>
          </p:nvSpPr>
          <p:spPr>
            <a:xfrm>
              <a:off x="10835100" y="285808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1" name="object 81"/>
            <p:cNvSpPr/>
            <p:nvPr/>
          </p:nvSpPr>
          <p:spPr>
            <a:xfrm>
              <a:off x="537279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2" name="object 82"/>
            <p:cNvSpPr/>
            <p:nvPr/>
          </p:nvSpPr>
          <p:spPr>
            <a:xfrm>
              <a:off x="3276810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3" name="object 83"/>
            <p:cNvSpPr/>
            <p:nvPr/>
          </p:nvSpPr>
          <p:spPr>
            <a:xfrm>
              <a:off x="656869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4" name="object 84"/>
            <p:cNvSpPr/>
            <p:nvPr/>
          </p:nvSpPr>
          <p:spPr>
            <a:xfrm>
              <a:off x="2752814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5" name="object 85"/>
            <p:cNvSpPr/>
            <p:nvPr/>
          </p:nvSpPr>
          <p:spPr>
            <a:xfrm>
              <a:off x="380096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6" name="object 86"/>
            <p:cNvSpPr/>
            <p:nvPr/>
          </p:nvSpPr>
          <p:spPr>
            <a:xfrm>
              <a:off x="484879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7" name="object 87"/>
            <p:cNvSpPr/>
            <p:nvPr/>
          </p:nvSpPr>
          <p:spPr>
            <a:xfrm>
              <a:off x="589694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8" name="object 88"/>
            <p:cNvSpPr/>
            <p:nvPr/>
          </p:nvSpPr>
          <p:spPr>
            <a:xfrm>
              <a:off x="484879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59" name="object 89"/>
            <p:cNvSpPr/>
            <p:nvPr/>
          </p:nvSpPr>
          <p:spPr>
            <a:xfrm>
              <a:off x="589694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0" name="object 90"/>
            <p:cNvSpPr/>
            <p:nvPr/>
          </p:nvSpPr>
          <p:spPr>
            <a:xfrm>
              <a:off x="380096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1" name="object 91"/>
            <p:cNvSpPr/>
            <p:nvPr/>
          </p:nvSpPr>
          <p:spPr>
            <a:xfrm>
              <a:off x="275281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2" name="object 92"/>
            <p:cNvSpPr/>
            <p:nvPr/>
          </p:nvSpPr>
          <p:spPr>
            <a:xfrm>
              <a:off x="170482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3" name="object 93"/>
            <p:cNvSpPr/>
            <p:nvPr/>
          </p:nvSpPr>
          <p:spPr>
            <a:xfrm>
              <a:off x="132905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4" name="object 94"/>
            <p:cNvSpPr/>
            <p:nvPr/>
          </p:nvSpPr>
          <p:spPr>
            <a:xfrm>
              <a:off x="222881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5" name="object 95"/>
            <p:cNvSpPr/>
            <p:nvPr/>
          </p:nvSpPr>
          <p:spPr>
            <a:xfrm>
              <a:off x="4324958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6" name="object 96"/>
            <p:cNvSpPr/>
            <p:nvPr/>
          </p:nvSpPr>
          <p:spPr>
            <a:xfrm>
              <a:off x="6420785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7" name="object 97"/>
            <p:cNvSpPr/>
            <p:nvPr/>
          </p:nvSpPr>
          <p:spPr>
            <a:xfrm>
              <a:off x="537279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8" name="object 98"/>
            <p:cNvSpPr/>
            <p:nvPr/>
          </p:nvSpPr>
          <p:spPr>
            <a:xfrm>
              <a:off x="3276810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69" name="object 99"/>
            <p:cNvSpPr/>
            <p:nvPr/>
          </p:nvSpPr>
          <p:spPr>
            <a:xfrm>
              <a:off x="656869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5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5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5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0" name="object 100"/>
            <p:cNvSpPr/>
            <p:nvPr/>
          </p:nvSpPr>
          <p:spPr>
            <a:xfrm>
              <a:off x="2752814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1" name="object 101"/>
            <p:cNvSpPr/>
            <p:nvPr/>
          </p:nvSpPr>
          <p:spPr>
            <a:xfrm>
              <a:off x="380096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2" name="object 102"/>
            <p:cNvSpPr/>
            <p:nvPr/>
          </p:nvSpPr>
          <p:spPr>
            <a:xfrm>
              <a:off x="484879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5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3" name="object 103"/>
            <p:cNvSpPr/>
            <p:nvPr/>
          </p:nvSpPr>
          <p:spPr>
            <a:xfrm>
              <a:off x="589694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4" name="object 104"/>
            <p:cNvSpPr/>
            <p:nvPr/>
          </p:nvSpPr>
          <p:spPr>
            <a:xfrm>
              <a:off x="484879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5" name="object 105"/>
            <p:cNvSpPr/>
            <p:nvPr/>
          </p:nvSpPr>
          <p:spPr>
            <a:xfrm>
              <a:off x="589694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6" name="object 106"/>
            <p:cNvSpPr/>
            <p:nvPr/>
          </p:nvSpPr>
          <p:spPr>
            <a:xfrm>
              <a:off x="380096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7" name="object 107"/>
            <p:cNvSpPr/>
            <p:nvPr/>
          </p:nvSpPr>
          <p:spPr>
            <a:xfrm>
              <a:off x="2752814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8" name="object 108"/>
            <p:cNvSpPr/>
            <p:nvPr/>
          </p:nvSpPr>
          <p:spPr>
            <a:xfrm>
              <a:off x="170482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5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79" name="object 109"/>
            <p:cNvSpPr/>
            <p:nvPr/>
          </p:nvSpPr>
          <p:spPr>
            <a:xfrm>
              <a:off x="373494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0" name="object 110"/>
            <p:cNvSpPr/>
            <p:nvPr/>
          </p:nvSpPr>
          <p:spPr>
            <a:xfrm>
              <a:off x="2469540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5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1" name="object 111"/>
            <p:cNvSpPr/>
            <p:nvPr/>
          </p:nvSpPr>
          <p:spPr>
            <a:xfrm>
              <a:off x="456550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2" name="object 112"/>
            <p:cNvSpPr/>
            <p:nvPr/>
          </p:nvSpPr>
          <p:spPr>
            <a:xfrm>
              <a:off x="6661507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3" name="object 113"/>
            <p:cNvSpPr/>
            <p:nvPr/>
          </p:nvSpPr>
          <p:spPr>
            <a:xfrm>
              <a:off x="9665648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4" name="object 114"/>
            <p:cNvSpPr/>
            <p:nvPr/>
          </p:nvSpPr>
          <p:spPr>
            <a:xfrm>
              <a:off x="7569664" y="3765200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5" name="object 115"/>
            <p:cNvSpPr/>
            <p:nvPr/>
          </p:nvSpPr>
          <p:spPr>
            <a:xfrm>
              <a:off x="4949723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43" y="60477"/>
                  </a:lnTo>
                  <a:lnTo>
                    <a:pt x="1047953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6" name="object 116"/>
            <p:cNvSpPr/>
            <p:nvPr/>
          </p:nvSpPr>
          <p:spPr>
            <a:xfrm>
              <a:off x="7045668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424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7" name="object 117"/>
            <p:cNvSpPr/>
            <p:nvPr/>
          </p:nvSpPr>
          <p:spPr>
            <a:xfrm>
              <a:off x="8093816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8" name="object 118"/>
            <p:cNvSpPr/>
            <p:nvPr/>
          </p:nvSpPr>
          <p:spPr>
            <a:xfrm>
              <a:off x="9141652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580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89" name="object 119"/>
            <p:cNvSpPr/>
            <p:nvPr/>
          </p:nvSpPr>
          <p:spPr>
            <a:xfrm>
              <a:off x="10189800" y="3825683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265"/>
                  </a:lnTo>
                  <a:lnTo>
                    <a:pt x="838268" y="726265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0" name="object 120"/>
            <p:cNvSpPr/>
            <p:nvPr/>
          </p:nvSpPr>
          <p:spPr>
            <a:xfrm>
              <a:off x="9141652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580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1" name="object 121"/>
            <p:cNvSpPr/>
            <p:nvPr/>
          </p:nvSpPr>
          <p:spPr>
            <a:xfrm>
              <a:off x="10189800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2" name="object 122"/>
            <p:cNvSpPr/>
            <p:nvPr/>
          </p:nvSpPr>
          <p:spPr>
            <a:xfrm>
              <a:off x="809381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8977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3" name="object 123"/>
            <p:cNvSpPr/>
            <p:nvPr/>
          </p:nvSpPr>
          <p:spPr>
            <a:xfrm>
              <a:off x="7045668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4" name="object 124"/>
            <p:cNvSpPr/>
            <p:nvPr/>
          </p:nvSpPr>
          <p:spPr>
            <a:xfrm>
              <a:off x="5997676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5" name="object 125"/>
            <p:cNvSpPr/>
            <p:nvPr/>
          </p:nvSpPr>
          <p:spPr>
            <a:xfrm>
              <a:off x="4425759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10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10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6" name="object 126"/>
            <p:cNvSpPr/>
            <p:nvPr/>
          </p:nvSpPr>
          <p:spPr>
            <a:xfrm>
              <a:off x="652167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7" name="object 127"/>
            <p:cNvSpPr/>
            <p:nvPr/>
          </p:nvSpPr>
          <p:spPr>
            <a:xfrm>
              <a:off x="8617812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8" name="object 128"/>
            <p:cNvSpPr/>
            <p:nvPr/>
          </p:nvSpPr>
          <p:spPr>
            <a:xfrm>
              <a:off x="10713639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99" name="object 129"/>
            <p:cNvSpPr/>
            <p:nvPr/>
          </p:nvSpPr>
          <p:spPr>
            <a:xfrm>
              <a:off x="9665648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0" name="object 130"/>
            <p:cNvSpPr/>
            <p:nvPr/>
          </p:nvSpPr>
          <p:spPr>
            <a:xfrm>
              <a:off x="7569664" y="5580629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424" y="0"/>
                  </a:moveTo>
                  <a:lnTo>
                    <a:pt x="0" y="0"/>
                  </a:lnTo>
                  <a:lnTo>
                    <a:pt x="419134" y="726108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1" name="object 131"/>
            <p:cNvSpPr/>
            <p:nvPr/>
          </p:nvSpPr>
          <p:spPr>
            <a:xfrm>
              <a:off x="4949723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43" y="60325"/>
                  </a:lnTo>
                  <a:lnTo>
                    <a:pt x="1047953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2" name="object 132"/>
            <p:cNvSpPr/>
            <p:nvPr/>
          </p:nvSpPr>
          <p:spPr>
            <a:xfrm>
              <a:off x="7045668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424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3" name="object 133"/>
            <p:cNvSpPr/>
            <p:nvPr/>
          </p:nvSpPr>
          <p:spPr>
            <a:xfrm>
              <a:off x="8093816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8977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897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4" name="object 134"/>
            <p:cNvSpPr/>
            <p:nvPr/>
          </p:nvSpPr>
          <p:spPr>
            <a:xfrm>
              <a:off x="9141652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580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5" name="object 135"/>
            <p:cNvSpPr/>
            <p:nvPr/>
          </p:nvSpPr>
          <p:spPr>
            <a:xfrm>
              <a:off x="10189800" y="5640956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6108"/>
                  </a:lnTo>
                  <a:lnTo>
                    <a:pt x="838268" y="72610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6" name="object 136"/>
            <p:cNvSpPr/>
            <p:nvPr/>
          </p:nvSpPr>
          <p:spPr>
            <a:xfrm>
              <a:off x="9141652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580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5034" y="369810"/>
                  </a:lnTo>
                  <a:lnTo>
                    <a:pt x="83858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7" name="object 137"/>
            <p:cNvSpPr/>
            <p:nvPr/>
          </p:nvSpPr>
          <p:spPr>
            <a:xfrm>
              <a:off x="10189800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8" name="object 138"/>
            <p:cNvSpPr/>
            <p:nvPr/>
          </p:nvSpPr>
          <p:spPr>
            <a:xfrm>
              <a:off x="809381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387" y="369810"/>
                  </a:lnTo>
                  <a:lnTo>
                    <a:pt x="624722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09" name="object 139"/>
            <p:cNvSpPr/>
            <p:nvPr/>
          </p:nvSpPr>
          <p:spPr>
            <a:xfrm>
              <a:off x="7045668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424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7" y="369810"/>
                  </a:lnTo>
                  <a:lnTo>
                    <a:pt x="83842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0" name="object 140"/>
            <p:cNvSpPr/>
            <p:nvPr/>
          </p:nvSpPr>
          <p:spPr>
            <a:xfrm>
              <a:off x="5997676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1" name="object 141"/>
            <p:cNvSpPr/>
            <p:nvPr/>
          </p:nvSpPr>
          <p:spPr>
            <a:xfrm>
              <a:off x="4666348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02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02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2" name="object 142"/>
            <p:cNvSpPr/>
            <p:nvPr/>
          </p:nvSpPr>
          <p:spPr>
            <a:xfrm>
              <a:off x="6762394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3" name="object 143"/>
            <p:cNvSpPr/>
            <p:nvPr/>
          </p:nvSpPr>
          <p:spPr>
            <a:xfrm>
              <a:off x="8858355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435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435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4" name="object 144"/>
            <p:cNvSpPr/>
            <p:nvPr/>
          </p:nvSpPr>
          <p:spPr>
            <a:xfrm>
              <a:off x="10954361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5" name="object 145"/>
            <p:cNvSpPr/>
            <p:nvPr/>
          </p:nvSpPr>
          <p:spPr>
            <a:xfrm>
              <a:off x="11883092" y="3765201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8" y="0"/>
                  </a:moveTo>
                  <a:lnTo>
                    <a:pt x="0" y="0"/>
                  </a:lnTo>
                  <a:lnTo>
                    <a:pt x="308908" y="535152"/>
                  </a:lnTo>
                  <a:lnTo>
                    <a:pt x="30890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6" name="object 146"/>
            <p:cNvSpPr/>
            <p:nvPr/>
          </p:nvSpPr>
          <p:spPr>
            <a:xfrm>
              <a:off x="9263151" y="3765206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752"/>
                  </a:moveTo>
                  <a:lnTo>
                    <a:pt x="419074" y="60477"/>
                  </a:lnTo>
                  <a:lnTo>
                    <a:pt x="0" y="786752"/>
                  </a:lnTo>
                  <a:lnTo>
                    <a:pt x="838327" y="786752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752"/>
                  </a:moveTo>
                  <a:lnTo>
                    <a:pt x="1467231" y="60477"/>
                  </a:lnTo>
                  <a:lnTo>
                    <a:pt x="1047940" y="786752"/>
                  </a:lnTo>
                  <a:lnTo>
                    <a:pt x="1886216" y="786752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7" name="object 147"/>
            <p:cNvSpPr/>
            <p:nvPr/>
          </p:nvSpPr>
          <p:spPr>
            <a:xfrm>
              <a:off x="11359096" y="3825684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265"/>
                  </a:lnTo>
                  <a:lnTo>
                    <a:pt x="832903" y="726265"/>
                  </a:lnTo>
                  <a:lnTo>
                    <a:pt x="832903" y="716698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8" name="object 148"/>
            <p:cNvSpPr/>
            <p:nvPr/>
          </p:nvSpPr>
          <p:spPr>
            <a:xfrm>
              <a:off x="11359096" y="4672915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832903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19" name="object 149"/>
            <p:cNvSpPr/>
            <p:nvPr/>
          </p:nvSpPr>
          <p:spPr>
            <a:xfrm>
              <a:off x="10311104" y="4672915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838268" y="0"/>
                  </a:moveTo>
                  <a:lnTo>
                    <a:pt x="0" y="0"/>
                  </a:lnTo>
                  <a:lnTo>
                    <a:pt x="419290" y="726108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0" name="object 150"/>
            <p:cNvSpPr/>
            <p:nvPr/>
          </p:nvSpPr>
          <p:spPr>
            <a:xfrm>
              <a:off x="8739188" y="4672926"/>
              <a:ext cx="1362710" cy="786765"/>
            </a:xfrm>
            <a:custGeom>
              <a:avLst/>
              <a:gdLst/>
              <a:ahLst/>
              <a:cxnLst/>
              <a:rect l="l" t="t" r="r" b="b"/>
              <a:pathLst>
                <a:path w="1362709" h="786764">
                  <a:moveTo>
                    <a:pt x="838314" y="786434"/>
                  </a:moveTo>
                  <a:lnTo>
                    <a:pt x="419061" y="60477"/>
                  </a:lnTo>
                  <a:lnTo>
                    <a:pt x="0" y="786434"/>
                  </a:lnTo>
                  <a:lnTo>
                    <a:pt x="838314" y="786434"/>
                  </a:lnTo>
                  <a:close/>
                </a:path>
                <a:path w="1362709" h="786764">
                  <a:moveTo>
                    <a:pt x="1362290" y="0"/>
                  </a:moveTo>
                  <a:lnTo>
                    <a:pt x="523963" y="0"/>
                  </a:lnTo>
                  <a:lnTo>
                    <a:pt x="943038" y="726109"/>
                  </a:lnTo>
                  <a:lnTo>
                    <a:pt x="1362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1" name="object 151"/>
            <p:cNvSpPr/>
            <p:nvPr/>
          </p:nvSpPr>
          <p:spPr>
            <a:xfrm>
              <a:off x="10835100" y="4733398"/>
              <a:ext cx="838835" cy="726440"/>
            </a:xfrm>
            <a:custGeom>
              <a:avLst/>
              <a:gdLst/>
              <a:ahLst/>
              <a:cxnLst/>
              <a:rect l="l" t="t" r="r" b="b"/>
              <a:pathLst>
                <a:path w="838834" h="726439">
                  <a:moveTo>
                    <a:pt x="419290" y="0"/>
                  </a:moveTo>
                  <a:lnTo>
                    <a:pt x="0" y="725952"/>
                  </a:lnTo>
                  <a:lnTo>
                    <a:pt x="838268" y="725952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2" name="object 152"/>
            <p:cNvSpPr/>
            <p:nvPr/>
          </p:nvSpPr>
          <p:spPr>
            <a:xfrm>
              <a:off x="11883092" y="5580629"/>
              <a:ext cx="309245" cy="535305"/>
            </a:xfrm>
            <a:custGeom>
              <a:avLst/>
              <a:gdLst/>
              <a:ahLst/>
              <a:cxnLst/>
              <a:rect l="l" t="t" r="r" b="b"/>
              <a:pathLst>
                <a:path w="309245" h="535304">
                  <a:moveTo>
                    <a:pt x="308907" y="0"/>
                  </a:moveTo>
                  <a:lnTo>
                    <a:pt x="0" y="0"/>
                  </a:lnTo>
                  <a:lnTo>
                    <a:pt x="308907" y="535152"/>
                  </a:lnTo>
                  <a:lnTo>
                    <a:pt x="308907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3" name="object 153"/>
            <p:cNvSpPr/>
            <p:nvPr/>
          </p:nvSpPr>
          <p:spPr>
            <a:xfrm>
              <a:off x="9263151" y="5580633"/>
              <a:ext cx="1886585" cy="786765"/>
            </a:xfrm>
            <a:custGeom>
              <a:avLst/>
              <a:gdLst/>
              <a:ahLst/>
              <a:cxnLst/>
              <a:rect l="l" t="t" r="r" b="b"/>
              <a:pathLst>
                <a:path w="1886584" h="786764">
                  <a:moveTo>
                    <a:pt x="838327" y="786434"/>
                  </a:moveTo>
                  <a:lnTo>
                    <a:pt x="419074" y="60325"/>
                  </a:lnTo>
                  <a:lnTo>
                    <a:pt x="0" y="786434"/>
                  </a:lnTo>
                  <a:lnTo>
                    <a:pt x="838327" y="786434"/>
                  </a:lnTo>
                  <a:close/>
                </a:path>
                <a:path w="1886584" h="786764">
                  <a:moveTo>
                    <a:pt x="1362379" y="0"/>
                  </a:moveTo>
                  <a:lnTo>
                    <a:pt x="523976" y="0"/>
                  </a:lnTo>
                  <a:lnTo>
                    <a:pt x="943089" y="726109"/>
                  </a:lnTo>
                  <a:lnTo>
                    <a:pt x="1362379" y="0"/>
                  </a:lnTo>
                  <a:close/>
                </a:path>
                <a:path w="1886584" h="786764">
                  <a:moveTo>
                    <a:pt x="1886216" y="786434"/>
                  </a:moveTo>
                  <a:lnTo>
                    <a:pt x="1467231" y="60325"/>
                  </a:lnTo>
                  <a:lnTo>
                    <a:pt x="1047940" y="786434"/>
                  </a:lnTo>
                  <a:lnTo>
                    <a:pt x="1886216" y="786434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4" name="object 154"/>
            <p:cNvSpPr/>
            <p:nvPr/>
          </p:nvSpPr>
          <p:spPr>
            <a:xfrm>
              <a:off x="11359097" y="5640956"/>
              <a:ext cx="833119" cy="726440"/>
            </a:xfrm>
            <a:custGeom>
              <a:avLst/>
              <a:gdLst/>
              <a:ahLst/>
              <a:cxnLst/>
              <a:rect l="l" t="t" r="r" b="b"/>
              <a:pathLst>
                <a:path w="833120" h="726439">
                  <a:moveTo>
                    <a:pt x="419290" y="0"/>
                  </a:moveTo>
                  <a:lnTo>
                    <a:pt x="0" y="726108"/>
                  </a:lnTo>
                  <a:lnTo>
                    <a:pt x="832903" y="726108"/>
                  </a:lnTo>
                  <a:lnTo>
                    <a:pt x="832903" y="716544"/>
                  </a:lnTo>
                  <a:lnTo>
                    <a:pt x="419290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5" name="object 155"/>
            <p:cNvSpPr/>
            <p:nvPr/>
          </p:nvSpPr>
          <p:spPr>
            <a:xfrm>
              <a:off x="11359097" y="6488187"/>
              <a:ext cx="833119" cy="370205"/>
            </a:xfrm>
            <a:custGeom>
              <a:avLst/>
              <a:gdLst/>
              <a:ahLst/>
              <a:cxnLst/>
              <a:rect l="l" t="t" r="r" b="b"/>
              <a:pathLst>
                <a:path w="833120" h="370204">
                  <a:moveTo>
                    <a:pt x="832903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958" y="369810"/>
                  </a:lnTo>
                  <a:lnTo>
                    <a:pt x="832903" y="9564"/>
                  </a:lnTo>
                  <a:lnTo>
                    <a:pt x="832903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6" name="object 156"/>
            <p:cNvSpPr/>
            <p:nvPr/>
          </p:nvSpPr>
          <p:spPr>
            <a:xfrm>
              <a:off x="10311105" y="6488187"/>
              <a:ext cx="838835" cy="370205"/>
            </a:xfrm>
            <a:custGeom>
              <a:avLst/>
              <a:gdLst/>
              <a:ahLst/>
              <a:cxnLst/>
              <a:rect l="l" t="t" r="r" b="b"/>
              <a:pathLst>
                <a:path w="838834" h="370204">
                  <a:moveTo>
                    <a:pt x="838268" y="0"/>
                  </a:moveTo>
                  <a:lnTo>
                    <a:pt x="0" y="0"/>
                  </a:lnTo>
                  <a:lnTo>
                    <a:pt x="213546" y="369810"/>
                  </a:lnTo>
                  <a:lnTo>
                    <a:pt x="624881" y="369810"/>
                  </a:lnTo>
                  <a:lnTo>
                    <a:pt x="8382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7" name="object 157"/>
            <p:cNvSpPr/>
            <p:nvPr/>
          </p:nvSpPr>
          <p:spPr>
            <a:xfrm>
              <a:off x="8979776" y="6488188"/>
              <a:ext cx="1122045" cy="370205"/>
            </a:xfrm>
            <a:custGeom>
              <a:avLst/>
              <a:gdLst/>
              <a:ahLst/>
              <a:cxnLst/>
              <a:rect l="l" t="t" r="r" b="b"/>
              <a:pathLst>
                <a:path w="1122045" h="370204">
                  <a:moveTo>
                    <a:pt x="357022" y="369811"/>
                  </a:moveTo>
                  <a:lnTo>
                    <a:pt x="178473" y="60642"/>
                  </a:lnTo>
                  <a:lnTo>
                    <a:pt x="0" y="369811"/>
                  </a:lnTo>
                  <a:lnTo>
                    <a:pt x="357022" y="369811"/>
                  </a:lnTo>
                  <a:close/>
                </a:path>
                <a:path w="1122045" h="370204">
                  <a:moveTo>
                    <a:pt x="1121714" y="0"/>
                  </a:moveTo>
                  <a:lnTo>
                    <a:pt x="283375" y="0"/>
                  </a:lnTo>
                  <a:lnTo>
                    <a:pt x="496811" y="369811"/>
                  </a:lnTo>
                  <a:lnTo>
                    <a:pt x="908177" y="369811"/>
                  </a:lnTo>
                  <a:lnTo>
                    <a:pt x="1121714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  <p:sp>
          <p:nvSpPr>
            <p:cNvPr id="128" name="object 159"/>
            <p:cNvSpPr/>
            <p:nvPr/>
          </p:nvSpPr>
          <p:spPr>
            <a:xfrm>
              <a:off x="11075823" y="6548826"/>
              <a:ext cx="357505" cy="309245"/>
            </a:xfrm>
            <a:custGeom>
              <a:avLst/>
              <a:gdLst/>
              <a:ahLst/>
              <a:cxnLst/>
              <a:rect l="l" t="t" r="r" b="b"/>
              <a:pathLst>
                <a:path w="357504" h="309245">
                  <a:moveTo>
                    <a:pt x="178568" y="0"/>
                  </a:moveTo>
                  <a:lnTo>
                    <a:pt x="0" y="309170"/>
                  </a:lnTo>
                  <a:lnTo>
                    <a:pt x="357004" y="309170"/>
                  </a:lnTo>
                  <a:lnTo>
                    <a:pt x="178568" y="0"/>
                  </a:lnTo>
                  <a:close/>
                </a:path>
              </a:pathLst>
            </a:custGeom>
            <a:solidFill>
              <a:srgbClr val="FFFFFF">
                <a:alpha val="5097"/>
              </a:srgbClr>
            </a:solidFill>
            <a:ln>
              <a:noFill/>
            </a:ln>
            <a:sp3d>
              <a:bevelT w="139700" prst="cross"/>
            </a:sp3d>
          </p:spPr>
          <p:txBody>
            <a:bodyPr wrap="square" lIns="0" tIns="0" rIns="0" bIns="0" rtlCol="0">
              <a:sp3d extrusionH="57150">
                <a:bevelT w="57150" h="38100" prst="artDeco"/>
              </a:sp3d>
            </a:bodyPr>
            <a:lstStyle/>
            <a:p>
              <a:endParaRPr>
                <a:ln w="3175">
                  <a:solidFill>
                    <a:srgbClr val="7030A0"/>
                  </a:solidFill>
                </a:ln>
              </a:endParaRPr>
            </a:p>
          </p:txBody>
        </p:sp>
      </p:grpSp>
      <p:pic>
        <p:nvPicPr>
          <p:cNvPr id="13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4919" y="708332"/>
            <a:ext cx="2503482" cy="196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2" name="Рисунок 13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593971" y="500184"/>
            <a:ext cx="2454029" cy="2700216"/>
          </a:xfrm>
          <a:prstGeom prst="rect">
            <a:avLst/>
          </a:prstGeom>
        </p:spPr>
      </p:pic>
      <p:pic>
        <p:nvPicPr>
          <p:cNvPr id="134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180759" y="762000"/>
            <a:ext cx="2426914" cy="274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6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10439" y="431800"/>
            <a:ext cx="2616199" cy="298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0239" y="3279775"/>
            <a:ext cx="2493962" cy="278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" name="Рисунок 132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489796" y="3509870"/>
            <a:ext cx="2415704" cy="2520055"/>
          </a:xfrm>
          <a:prstGeom prst="rect">
            <a:avLst/>
          </a:prstGeom>
        </p:spPr>
      </p:pic>
      <p:pic>
        <p:nvPicPr>
          <p:cNvPr id="135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205539" y="3683000"/>
            <a:ext cx="2697161" cy="205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080500" y="3657600"/>
            <a:ext cx="2641599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1075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127</Words>
  <Application>Microsoft Office PowerPoint</Application>
  <PresentationFormat>Произвольный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Давыдова ИВ</dc:creator>
  <cp:lastModifiedBy>Пользователь</cp:lastModifiedBy>
  <cp:revision>63</cp:revision>
  <dcterms:created xsi:type="dcterms:W3CDTF">2025-06-26T05:44:16Z</dcterms:created>
  <dcterms:modified xsi:type="dcterms:W3CDTF">2026-01-14T15:20:30Z</dcterms:modified>
</cp:coreProperties>
</file>